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Space Data: From Acquisition to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Exploring the Technologies, Applications, and Market Impact of Space Data</a:t>
            </a:r>
          </a:p>
          <a:p>
            <a:r>
              <a:t>Presented by: [Your Name]</a:t>
            </a:r>
          </a:p>
          <a:p>
            <a:r>
              <a:t>Date: [Presentation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Space 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Feature Extraction: Using deep learning algorithms for satellite imagery classification. Examples: identifying urban areas, crop types, and illegal activities (deforestation).</a:t>
            </a:r>
          </a:p>
          <a:p>
            <a:r>
              <a:t>- Anomaly Detection: AI for early warning systems (e.g., detecting unexpected patterns like illegal fishing or unauthorized mining).</a:t>
            </a:r>
          </a:p>
          <a:p>
            <a:r>
              <a:t>- Predictive Maintenance: Using AI to predict satellite system failures and optimize maintenance schedules.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Space Data Transmission and Ground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Ground Stations: Satellite communication with ground stations for data reception, processing, and distribution. Key technologies used: antennas, receivers, and signal processing.</a:t>
            </a:r>
          </a:p>
          <a:p>
            <a:r>
              <a:t>- Challenges: Data bottlenecks (limited contact time with satellites), high data volume.</a:t>
            </a:r>
          </a:p>
          <a:p>
            <a:r>
              <a:t>- Solutions: Global ground station networks, high-frequency bands (Ka-band), data compression, onboard processing (edge computing).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Quantum Computing and Blockchain for Space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Quantum Sensors: High precision measurements for gravitational mapping, space weather, and satellite positioning.</a:t>
            </a:r>
          </a:p>
          <a:p>
            <a:r>
              <a:t>- Quantum Communication: Unhackable transmission methods for secure space data.</a:t>
            </a:r>
          </a:p>
          <a:p>
            <a:r>
              <a:t>- Blockchain: Ensuring data integrity, securing telemetry data transmission, and providing transparency.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Space Data Market and Economic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Market Projections: Global space economy estimated at $447 billion (2020). Growth largely driven by Earth Observation data, expected to grow to $4.6 billion by 2025.</a:t>
            </a:r>
          </a:p>
          <a:p>
            <a:r>
              <a:t>- Growing market for satellite data in agriculture, logistics, climate change monitoring, and national security.</a:t>
            </a:r>
          </a:p>
          <a:p>
            <a:r>
              <a:t>- Space Data as a Service (SDaaS): Companies offering satellite data on-demand for various sectors.</a:t>
            </a:r>
          </a:p>
          <a:p>
            <a:r>
              <a:t>- Job Creation: Increased demand for satellite engineers, data scientists, analysts, AI specialists, and software developers.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Space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Overload: Exponential growth in satellite data—how to process and manage it.</a:t>
            </a:r>
          </a:p>
          <a:p>
            <a:r>
              <a:t>- Data Privacy and Security: Protecting sensitive information and preventing misuse, especially in military or intelligence data.</a:t>
            </a:r>
          </a:p>
          <a:p>
            <a:r>
              <a:t>- Ethical Considerations: AI biases in data analysis, ensuring equitable access to space-based services.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 and Innovations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AI and Machine Learning: Continuous improvement in data processing, automated decision-making, and predictive capabilities.</a:t>
            </a:r>
          </a:p>
          <a:p>
            <a:r>
              <a:t>- Edge Computing: Processing data on satellites themselves, reducing dependency on ground stations and minimizing data transmission delays.</a:t>
            </a:r>
          </a:p>
          <a:p>
            <a:r>
              <a:t>- Distributed Satellite Systems: CubeSats, satellite constellations, and their potential for continuous, global coverage (e.g., Starlink).</a:t>
            </a:r>
          </a:p>
          <a:p>
            <a:r>
              <a:t>- Quantum Communication: Revolutionizing data security, enabling ultra-fast and unbreakable transmission.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Summary: Space data is a cornerstone of modern technology and research. From environmental monitoring to global connectivity, its applications are limitless.</a:t>
            </a:r>
          </a:p>
          <a:p>
            <a:r>
              <a:t>- Future Outlook: The evolution of space data technologies, combined with AI, quantum computing, and blockchain, will continue to redefine our world.</a:t>
            </a:r>
          </a:p>
          <a:p>
            <a:r>
              <a:t>- Closing Thought: Space data is not just about exploration, but also about improving life on Earth and potentially transforming life beyond.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 Floor for Questions</a:t>
            </a:r>
          </a:p>
          <a:p>
            <a:r>
              <a:t>- Engage with the audience to clarify doubts or discuss any topic in more detail.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Space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Overview: What is space data and why it is important?</a:t>
            </a:r>
          </a:p>
          <a:p>
            <a:r>
              <a:t>- Space Data: Data collected from satellites and space systems.</a:t>
            </a:r>
          </a:p>
          <a:p>
            <a:r>
              <a:t>- Key role in Earth observation, space exploration, global communication, and environmental monitoring.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Categories of Space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Earth Observation Data: Imagery, spectral data of Earth's surface for environmental monitoring, land use, and resource management.</a:t>
            </a:r>
          </a:p>
          <a:p>
            <a:r>
              <a:rPr dirty="0"/>
              <a:t>Atmospheric &amp; Weather Data: Weather forecasting, monitoring climate change, temperature, and humidity.</a:t>
            </a:r>
          </a:p>
          <a:p>
            <a:r>
              <a:rPr dirty="0"/>
              <a:t>Navigation Data: GPS, GNSS, and location-based services (navigation for agriculture, transportation, and smartphones).</a:t>
            </a:r>
          </a:p>
          <a:p>
            <a:r>
              <a:t>Space </a:t>
            </a:r>
            <a:r>
              <a:rPr dirty="0"/>
              <a:t>Communication Data: Satellites enabling global connectivity (e.g., Starlink, satellite phones, internet).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Satellites and Orbits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Low Earth Orbit (LEO): Proximity for high-resolution imagery and frequent contact with Earth. Examples: Earth observation satellites, ISS.</a:t>
            </a:r>
          </a:p>
          <a:p>
            <a:r>
              <a:t>- Medium Earth Orbit (MEO): Used for navigation systems like GPS, wider coverage, moderate latency. Example: GPS constellation.</a:t>
            </a:r>
          </a:p>
          <a:p>
            <a:r>
              <a:t>- Geostationary Orbit (GEO): Long-term operation for communication and weather satellites, providing constant coverage. Example: Weather satellites, communication networks.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Sensors and Technologies in Space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Optical Sensors: High-resolution imaging, multispectral capabilities for urban planning, agriculture, disaster management.</a:t>
            </a:r>
          </a:p>
          <a:p>
            <a:r>
              <a:t>- Radar Sensors: Weatherproof, day/night imaging for ship detection, soil moisture, and oil spills.</a:t>
            </a:r>
          </a:p>
          <a:p>
            <a:r>
              <a:t>- Hyperspectral Sensors: Detailed analysis of vegetation, minerals, and soil properties.</a:t>
            </a:r>
          </a:p>
          <a:p>
            <a:r>
              <a:t>- Emerging Technologies: Quantum Sensors, AI and Edge Computing, Laser Communication.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Space Data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Key Players: NASA, ESA, JAXA, CNSA, SpaceX, Planet Labs, OneWeb (Starlink).</a:t>
            </a:r>
          </a:p>
          <a:p>
            <a:r>
              <a:t>- Data Flow: From satellite (LEO/MEO/GEO) to ground stations, then through processing centers, followed by distribution to end-users or clients.</a:t>
            </a:r>
          </a:p>
          <a:p>
            <a:r>
              <a:t>- Collaboration: Increasing global and regional cooperation in space data sharing and research. Example: International Charter on Space and Major Disasters.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Space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Agriculture: Optimizing crop yields, monitoring soil health, precision farming using satellite imagery.</a:t>
            </a:r>
          </a:p>
          <a:p>
            <a:r>
              <a:t>- Urban Planning: Using satellite data for city planning, infrastructure management, traffic optimization, and environmental design.</a:t>
            </a:r>
          </a:p>
          <a:p>
            <a:r>
              <a:t>- Disaster Management: Early detection (earthquakes, hurricanes), response coordination, and damage assessment.</a:t>
            </a:r>
          </a:p>
          <a:p>
            <a:r>
              <a:t>- Climate Monitoring: Long-term climate studies, deforestation tracking, and global temperature monitoring.</a:t>
            </a:r>
          </a:p>
          <a:p>
            <a:r>
              <a:t>- Military &amp; Security: Surveillance, space situational awareness, national security.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 – Disaster Management with Space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Example: Hurricane Harvey (2017)</a:t>
            </a:r>
          </a:p>
          <a:p>
            <a:r>
              <a:t>- Use of satellite imagery for real-time flood mapping.</a:t>
            </a:r>
          </a:p>
          <a:p>
            <a:r>
              <a:t>- AI models to analyze the extent of flooding, helping emergency services deploy resources efficiently.</a:t>
            </a:r>
          </a:p>
          <a:p>
            <a:r>
              <a:t>- Satellite data integration into emergency response systems for faster decision-making.</a:t>
            </a:r>
          </a:p>
          <a:p>
            <a:r>
              <a:t>- Impact: Quick deployment of aid, optimized resource distribution, better predictions of storm behavior.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Processing and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Radiometric and Geometric Corrections: Calibration and spatial adjustments to correct for atmospheric effects, sensor variations, and terrain distortions.</a:t>
            </a:r>
          </a:p>
          <a:p>
            <a:r>
              <a:t>- Data Fusion: Combining multiple data sources for a more accurate picture (e.g., integrating optical and radar data for land cover classification).</a:t>
            </a:r>
          </a:p>
          <a:p>
            <a:r>
              <a:t>- Machine Learning and AI: Automating feature extraction, anomaly detection, predictive analysis (e.g., natural disaster prediction, crop health).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1183</Words>
  <Application>Microsoft Office PowerPoint</Application>
  <PresentationFormat>On-screen Show (4:3)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Space Data: From Acquisition to Application</vt:lpstr>
      <vt:lpstr>Introduction to Space Data</vt:lpstr>
      <vt:lpstr>Categories of Space Data</vt:lpstr>
      <vt:lpstr>Types of Satellites and Orbits</vt:lpstr>
      <vt:lpstr>Sensors and Technologies in Space Data Collection</vt:lpstr>
      <vt:lpstr>The Space Data Ecosystem</vt:lpstr>
      <vt:lpstr>Applications of Space Data</vt:lpstr>
      <vt:lpstr>Case Study – Disaster Management with Space Data</vt:lpstr>
      <vt:lpstr>Data Processing and Techniques</vt:lpstr>
      <vt:lpstr>AI in Space Data Processing</vt:lpstr>
      <vt:lpstr>Space Data Transmission and Ground Operations</vt:lpstr>
      <vt:lpstr>Quantum Computing and Blockchain for Space Data</vt:lpstr>
      <vt:lpstr>Space Data Market and Economic Impact</vt:lpstr>
      <vt:lpstr>Challenges in Space Data</vt:lpstr>
      <vt:lpstr>Future Trends and Innovations</vt:lpstr>
      <vt:lpstr>Conclusion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jeeva jeeva</cp:lastModifiedBy>
  <cp:revision>2</cp:revision>
  <dcterms:created xsi:type="dcterms:W3CDTF">2013-01-27T09:14:16Z</dcterms:created>
  <dcterms:modified xsi:type="dcterms:W3CDTF">2024-12-15T13:35:35Z</dcterms:modified>
  <cp:category/>
</cp:coreProperties>
</file>