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4"/>
  </p:sldMasterIdLst>
  <p:notesMasterIdLst>
    <p:notesMasterId r:id="rId36"/>
  </p:notesMasterIdLst>
  <p:handoutMasterIdLst>
    <p:handoutMasterId r:id="rId37"/>
  </p:handoutMasterIdLst>
  <p:sldIdLst>
    <p:sldId id="299" r:id="rId5"/>
    <p:sldId id="256" r:id="rId6"/>
    <p:sldId id="292" r:id="rId7"/>
    <p:sldId id="298" r:id="rId8"/>
    <p:sldId id="314" r:id="rId9"/>
    <p:sldId id="283" r:id="rId10"/>
    <p:sldId id="326" r:id="rId11"/>
    <p:sldId id="300" r:id="rId12"/>
    <p:sldId id="303" r:id="rId13"/>
    <p:sldId id="318" r:id="rId14"/>
    <p:sldId id="319" r:id="rId15"/>
    <p:sldId id="315" r:id="rId16"/>
    <p:sldId id="301" r:id="rId17"/>
    <p:sldId id="304" r:id="rId18"/>
    <p:sldId id="320" r:id="rId19"/>
    <p:sldId id="321" r:id="rId20"/>
    <p:sldId id="305" r:id="rId21"/>
    <p:sldId id="306" r:id="rId22"/>
    <p:sldId id="307" r:id="rId23"/>
    <p:sldId id="309" r:id="rId24"/>
    <p:sldId id="316" r:id="rId25"/>
    <p:sldId id="310" r:id="rId26"/>
    <p:sldId id="312" r:id="rId27"/>
    <p:sldId id="328" r:id="rId28"/>
    <p:sldId id="329" r:id="rId29"/>
    <p:sldId id="311" r:id="rId30"/>
    <p:sldId id="322" r:id="rId31"/>
    <p:sldId id="323" r:id="rId32"/>
    <p:sldId id="324" r:id="rId33"/>
    <p:sldId id="289" r:id="rId34"/>
    <p:sldId id="29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5917DCA-357F-4B58-B5F8-305FFBC842C5}">
          <p14:sldIdLst>
            <p14:sldId id="299"/>
            <p14:sldId id="256"/>
            <p14:sldId id="292"/>
            <p14:sldId id="298"/>
            <p14:sldId id="314"/>
            <p14:sldId id="283"/>
            <p14:sldId id="326"/>
            <p14:sldId id="300"/>
            <p14:sldId id="303"/>
            <p14:sldId id="318"/>
            <p14:sldId id="319"/>
            <p14:sldId id="315"/>
            <p14:sldId id="301"/>
            <p14:sldId id="304"/>
            <p14:sldId id="320"/>
            <p14:sldId id="321"/>
            <p14:sldId id="305"/>
            <p14:sldId id="306"/>
            <p14:sldId id="307"/>
            <p14:sldId id="309"/>
            <p14:sldId id="316"/>
            <p14:sldId id="310"/>
            <p14:sldId id="312"/>
            <p14:sldId id="328"/>
            <p14:sldId id="329"/>
            <p14:sldId id="311"/>
            <p14:sldId id="322"/>
            <p14:sldId id="323"/>
            <p14:sldId id="324"/>
            <p14:sldId id="289"/>
          </p14:sldIdLst>
        </p14:section>
        <p14:section name="Untitled Section" id="{C43028C6-17A4-4154-ACC9-5298387766BE}">
          <p14:sldIdLst>
            <p14:sldId id="29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81F32-59A7-4DC4-BE48-E1A2D5988E23}" v="3" dt="2024-11-05T23:45:21.900"/>
    <p1510:client id="{211702D2-5D49-F62E-2C53-0791CEC84FE4}" v="1" dt="2024-11-06T10:32:17.949"/>
    <p1510:client id="{25B1B878-E201-B0E9-7BCA-27D16B7F3DD6}" v="576" dt="2024-11-06T11:05:14.934"/>
    <p1510:client id="{27A81933-D73F-4F23-85C3-6F9F6A6AA75C}" v="2" dt="2024-11-05T21:39:06.600"/>
    <p1510:client id="{6346AE46-F190-4988-BFEF-CF8B321AE04F}" v="1136" dt="2024-11-06T01:06:51.286"/>
    <p1510:client id="{90FED67C-AF0B-4D9C-B5E9-B7CDBC913F87}" v="423" dt="2024-11-05T23:01:02.971"/>
    <p1510:client id="{BA7F71A6-2FC3-E29E-EE2C-AF5B4E9B98C5}" v="16" dt="2024-11-06T10:29:15.759"/>
  </p1510:revLst>
</p1510:revInfo>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D612BA-AFC0-4CC3-B277-021ECFE43B0F}"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09A3F513-1662-4D37-902C-BE24E2884932}">
      <dgm:prSet phldrT="[Text]"/>
      <dgm:spPr/>
      <dgm:t>
        <a:bodyPr/>
        <a:lstStyle/>
        <a:p>
          <a:r>
            <a:rPr lang="en-US"/>
            <a:t>1</a:t>
          </a:r>
        </a:p>
      </dgm:t>
    </dgm:pt>
    <dgm:pt modelId="{46764F6C-728D-472B-923E-725144D3025E}" type="parTrans" cxnId="{D5A8368F-1714-49B3-A86D-7DC3F4923C11}">
      <dgm:prSet/>
      <dgm:spPr/>
      <dgm:t>
        <a:bodyPr/>
        <a:lstStyle/>
        <a:p>
          <a:endParaRPr lang="en-US"/>
        </a:p>
      </dgm:t>
    </dgm:pt>
    <dgm:pt modelId="{B8DD2042-732D-43D2-87A2-CC819B88C900}" type="sibTrans" cxnId="{D5A8368F-1714-49B3-A86D-7DC3F4923C11}">
      <dgm:prSet/>
      <dgm:spPr/>
      <dgm:t>
        <a:bodyPr/>
        <a:lstStyle/>
        <a:p>
          <a:endParaRPr lang="en-US"/>
        </a:p>
      </dgm:t>
    </dgm:pt>
    <dgm:pt modelId="{5539CAB0-2A0A-4802-8B4C-B529BF9C836A}">
      <dgm:prSet phldrT="[Text]"/>
      <dgm:spPr/>
      <dgm:t>
        <a:bodyPr/>
        <a:lstStyle/>
        <a:p>
          <a:r>
            <a:rPr lang="en-US"/>
            <a:t>3</a:t>
          </a:r>
        </a:p>
      </dgm:t>
    </dgm:pt>
    <dgm:pt modelId="{5965B6B5-C83B-46E2-B509-C1998BC9BBEF}" type="parTrans" cxnId="{893DE267-691F-495F-BD81-828FF89A6DAD}">
      <dgm:prSet/>
      <dgm:spPr/>
      <dgm:t>
        <a:bodyPr/>
        <a:lstStyle/>
        <a:p>
          <a:endParaRPr lang="en-US"/>
        </a:p>
      </dgm:t>
    </dgm:pt>
    <dgm:pt modelId="{6B7C9040-423B-4A18-B506-57DD7647052F}" type="sibTrans" cxnId="{893DE267-691F-495F-BD81-828FF89A6DAD}">
      <dgm:prSet/>
      <dgm:spPr/>
      <dgm:t>
        <a:bodyPr/>
        <a:lstStyle/>
        <a:p>
          <a:endParaRPr lang="en-US"/>
        </a:p>
      </dgm:t>
    </dgm:pt>
    <dgm:pt modelId="{AF51A4F2-518D-4241-B6D4-E9236E777F84}">
      <dgm:prSet phldrT="[Text]"/>
      <dgm:spPr/>
      <dgm:t>
        <a:bodyPr/>
        <a:lstStyle/>
        <a:p>
          <a:r>
            <a:rPr lang="en-US"/>
            <a:t>4</a:t>
          </a:r>
        </a:p>
      </dgm:t>
    </dgm:pt>
    <dgm:pt modelId="{B3170B2E-B2E4-4534-B9C0-18140B2CC3BE}" type="parTrans" cxnId="{AA4789C3-430E-4066-890E-5B62BD27D406}">
      <dgm:prSet/>
      <dgm:spPr/>
      <dgm:t>
        <a:bodyPr/>
        <a:lstStyle/>
        <a:p>
          <a:endParaRPr lang="en-US"/>
        </a:p>
      </dgm:t>
    </dgm:pt>
    <dgm:pt modelId="{5B7A8285-F524-4547-AD02-3BEA076A6822}" type="sibTrans" cxnId="{AA4789C3-430E-4066-890E-5B62BD27D406}">
      <dgm:prSet/>
      <dgm:spPr/>
      <dgm:t>
        <a:bodyPr/>
        <a:lstStyle/>
        <a:p>
          <a:endParaRPr lang="en-US"/>
        </a:p>
      </dgm:t>
    </dgm:pt>
    <dgm:pt modelId="{6E824A3B-9CDE-4516-AB6B-F0E4088917A3}">
      <dgm:prSet phldrT="[Text]"/>
      <dgm:spPr/>
      <dgm:t>
        <a:bodyPr/>
        <a:lstStyle/>
        <a:p>
          <a:r>
            <a:rPr lang="en-US"/>
            <a:t>5</a:t>
          </a:r>
        </a:p>
      </dgm:t>
    </dgm:pt>
    <dgm:pt modelId="{4143CFB8-D37E-4271-ABEA-2C21D5FB9680}" type="parTrans" cxnId="{2DDACC47-0920-47FA-A8DE-9888CB1701A3}">
      <dgm:prSet/>
      <dgm:spPr/>
      <dgm:t>
        <a:bodyPr/>
        <a:lstStyle/>
        <a:p>
          <a:endParaRPr lang="en-US"/>
        </a:p>
      </dgm:t>
    </dgm:pt>
    <dgm:pt modelId="{9994A9AF-8B79-491E-984E-5022C7A17948}" type="sibTrans" cxnId="{2DDACC47-0920-47FA-A8DE-9888CB1701A3}">
      <dgm:prSet/>
      <dgm:spPr/>
      <dgm:t>
        <a:bodyPr/>
        <a:lstStyle/>
        <a:p>
          <a:endParaRPr lang="en-US"/>
        </a:p>
      </dgm:t>
    </dgm:pt>
    <dgm:pt modelId="{92A75420-1651-443D-B4CE-2E8189C1D2F8}">
      <dgm:prSet phldrT="[Text]"/>
      <dgm:spPr/>
      <dgm:t>
        <a:bodyPr/>
        <a:lstStyle/>
        <a:p>
          <a:r>
            <a:rPr lang="en-US"/>
            <a:t>6</a:t>
          </a:r>
        </a:p>
      </dgm:t>
    </dgm:pt>
    <dgm:pt modelId="{67E0E04D-E32D-40D3-BB48-34043A9B09C2}" type="parTrans" cxnId="{AC37AA28-8013-4A4C-A226-F22D8A7268DD}">
      <dgm:prSet/>
      <dgm:spPr/>
      <dgm:t>
        <a:bodyPr/>
        <a:lstStyle/>
        <a:p>
          <a:endParaRPr lang="en-US"/>
        </a:p>
      </dgm:t>
    </dgm:pt>
    <dgm:pt modelId="{7C1631F7-1791-4759-9BBA-E5F7EC3D286B}" type="sibTrans" cxnId="{AC37AA28-8013-4A4C-A226-F22D8A7268DD}">
      <dgm:prSet/>
      <dgm:spPr/>
      <dgm:t>
        <a:bodyPr/>
        <a:lstStyle/>
        <a:p>
          <a:endParaRPr lang="en-US"/>
        </a:p>
      </dgm:t>
    </dgm:pt>
    <dgm:pt modelId="{4BD25804-27E9-4ECA-8A0E-60BDB3564276}">
      <dgm:prSet phldrT="[Text]"/>
      <dgm:spPr/>
      <dgm:t>
        <a:bodyPr/>
        <a:lstStyle/>
        <a:p>
          <a:r>
            <a:rPr lang="en-US"/>
            <a:t>7</a:t>
          </a:r>
        </a:p>
      </dgm:t>
    </dgm:pt>
    <dgm:pt modelId="{A4209C50-78BA-4901-99D5-92C537A9E985}" type="parTrans" cxnId="{3BAF2429-1EF0-4D7C-AC6D-CF1C60854F7C}">
      <dgm:prSet/>
      <dgm:spPr/>
      <dgm:t>
        <a:bodyPr/>
        <a:lstStyle/>
        <a:p>
          <a:endParaRPr lang="en-US"/>
        </a:p>
      </dgm:t>
    </dgm:pt>
    <dgm:pt modelId="{579C4B47-5318-4409-9047-F1DC16B1FD9A}" type="sibTrans" cxnId="{3BAF2429-1EF0-4D7C-AC6D-CF1C60854F7C}">
      <dgm:prSet/>
      <dgm:spPr/>
      <dgm:t>
        <a:bodyPr/>
        <a:lstStyle/>
        <a:p>
          <a:endParaRPr lang="en-US"/>
        </a:p>
      </dgm:t>
    </dgm:pt>
    <dgm:pt modelId="{85DBE52B-71B3-4455-AEE7-2742C853E42F}">
      <dgm:prSet phldrT="[Text]"/>
      <dgm:spPr/>
      <dgm:t>
        <a:bodyPr/>
        <a:lstStyle/>
        <a:p>
          <a:r>
            <a:rPr lang="en-US"/>
            <a:t>8</a:t>
          </a:r>
        </a:p>
      </dgm:t>
    </dgm:pt>
    <dgm:pt modelId="{A6878887-49E1-4CB3-A2C1-448674CEF400}" type="parTrans" cxnId="{44FEFCAF-2B1B-4B12-AF14-D8F33D519E3A}">
      <dgm:prSet/>
      <dgm:spPr/>
      <dgm:t>
        <a:bodyPr/>
        <a:lstStyle/>
        <a:p>
          <a:endParaRPr lang="en-US"/>
        </a:p>
      </dgm:t>
    </dgm:pt>
    <dgm:pt modelId="{9B035DA9-6BEC-4D31-8073-B8D5D7102EC7}" type="sibTrans" cxnId="{44FEFCAF-2B1B-4B12-AF14-D8F33D519E3A}">
      <dgm:prSet/>
      <dgm:spPr/>
      <dgm:t>
        <a:bodyPr/>
        <a:lstStyle/>
        <a:p>
          <a:endParaRPr lang="en-US"/>
        </a:p>
      </dgm:t>
    </dgm:pt>
    <dgm:pt modelId="{E652EE0F-856D-4EB4-B431-FE031C5A4E96}">
      <dgm:prSet/>
      <dgm:spPr/>
      <dgm:t>
        <a:bodyPr/>
        <a:lstStyle/>
        <a:p>
          <a:r>
            <a:rPr lang="en-US"/>
            <a:t>2</a:t>
          </a:r>
        </a:p>
      </dgm:t>
    </dgm:pt>
    <dgm:pt modelId="{9782DE5A-D3DB-4690-B507-4A02DB36E6DB}" type="parTrans" cxnId="{EE9FB27C-A1F5-42A4-BB65-61EC771F26F0}">
      <dgm:prSet/>
      <dgm:spPr/>
      <dgm:t>
        <a:bodyPr/>
        <a:lstStyle/>
        <a:p>
          <a:endParaRPr lang="en-US"/>
        </a:p>
      </dgm:t>
    </dgm:pt>
    <dgm:pt modelId="{EC827222-6949-40D9-9E17-26B35A0AA5E3}" type="sibTrans" cxnId="{EE9FB27C-A1F5-42A4-BB65-61EC771F26F0}">
      <dgm:prSet/>
      <dgm:spPr/>
      <dgm:t>
        <a:bodyPr/>
        <a:lstStyle/>
        <a:p>
          <a:endParaRPr lang="en-US"/>
        </a:p>
      </dgm:t>
    </dgm:pt>
    <dgm:pt modelId="{919444B7-4E44-468E-88D5-A6C76E97F003}">
      <dgm:prSet/>
      <dgm:spPr/>
      <dgm:t>
        <a:bodyPr/>
        <a:lstStyle/>
        <a:p>
          <a:r>
            <a:rPr lang="en-US"/>
            <a:t>Analyze the distribution list</a:t>
          </a:r>
        </a:p>
      </dgm:t>
    </dgm:pt>
    <dgm:pt modelId="{F54636C6-B729-4DA5-A07F-F705B4AD57D6}" type="parTrans" cxnId="{10707434-7401-4FD2-9144-E7A667AE7866}">
      <dgm:prSet/>
      <dgm:spPr/>
      <dgm:t>
        <a:bodyPr/>
        <a:lstStyle/>
        <a:p>
          <a:endParaRPr lang="en-US"/>
        </a:p>
      </dgm:t>
    </dgm:pt>
    <dgm:pt modelId="{FB26808B-5F1F-4A5B-B035-5851675EE890}" type="sibTrans" cxnId="{10707434-7401-4FD2-9144-E7A667AE7866}">
      <dgm:prSet/>
      <dgm:spPr/>
      <dgm:t>
        <a:bodyPr/>
        <a:lstStyle/>
        <a:p>
          <a:endParaRPr lang="en-US"/>
        </a:p>
      </dgm:t>
    </dgm:pt>
    <dgm:pt modelId="{63F0A126-BB5B-4630-B623-EB8791C7D1E1}">
      <dgm:prSet/>
      <dgm:spPr/>
      <dgm:t>
        <a:bodyPr/>
        <a:lstStyle/>
        <a:p>
          <a:r>
            <a:rPr lang="en-US"/>
            <a:t>Mapping the three data</a:t>
          </a:r>
        </a:p>
      </dgm:t>
    </dgm:pt>
    <dgm:pt modelId="{33721332-A84B-4C28-8EF6-D26CE1756415}" type="parTrans" cxnId="{61DD5ED7-E8B0-4EF0-B7FA-102CAD4845E5}">
      <dgm:prSet/>
      <dgm:spPr/>
      <dgm:t>
        <a:bodyPr/>
        <a:lstStyle/>
        <a:p>
          <a:endParaRPr lang="en-US"/>
        </a:p>
      </dgm:t>
    </dgm:pt>
    <dgm:pt modelId="{E5B6F31B-2A56-46EE-9DB5-D371C96A272C}" type="sibTrans" cxnId="{61DD5ED7-E8B0-4EF0-B7FA-102CAD4845E5}">
      <dgm:prSet/>
      <dgm:spPr/>
      <dgm:t>
        <a:bodyPr/>
        <a:lstStyle/>
        <a:p>
          <a:endParaRPr lang="en-US"/>
        </a:p>
      </dgm:t>
    </dgm:pt>
    <dgm:pt modelId="{D648A2FA-1E44-42E2-B08C-7118A35375DD}">
      <dgm:prSet/>
      <dgm:spPr/>
      <dgm:t>
        <a:bodyPr/>
        <a:lstStyle/>
        <a:p>
          <a:r>
            <a:rPr lang="en-US"/>
            <a:t>Analyze the common medical condition</a:t>
          </a:r>
        </a:p>
      </dgm:t>
    </dgm:pt>
    <dgm:pt modelId="{469F3AF5-6BC3-47B1-861A-FE687E7EE6F1}" type="parTrans" cxnId="{D85F2100-A4DB-4A15-B575-B5AD9517F304}">
      <dgm:prSet/>
      <dgm:spPr/>
      <dgm:t>
        <a:bodyPr/>
        <a:lstStyle/>
        <a:p>
          <a:endParaRPr lang="en-US"/>
        </a:p>
      </dgm:t>
    </dgm:pt>
    <dgm:pt modelId="{E841E1FF-045C-445A-8F71-79976488CEF3}" type="sibTrans" cxnId="{D85F2100-A4DB-4A15-B575-B5AD9517F304}">
      <dgm:prSet/>
      <dgm:spPr/>
      <dgm:t>
        <a:bodyPr/>
        <a:lstStyle/>
        <a:p>
          <a:endParaRPr lang="en-US"/>
        </a:p>
      </dgm:t>
    </dgm:pt>
    <dgm:pt modelId="{1B758BD8-C5C6-4DDA-8CAC-8B9593BD0CE8}">
      <dgm:prSet/>
      <dgm:spPr/>
      <dgm:t>
        <a:bodyPr/>
        <a:lstStyle/>
        <a:p>
          <a:r>
            <a:rPr lang="en-US"/>
            <a:t>Aggregating medical condition</a:t>
          </a:r>
        </a:p>
      </dgm:t>
    </dgm:pt>
    <dgm:pt modelId="{F4090C6F-EFAC-4E96-89BA-F23A55D1E81A}" type="parTrans" cxnId="{B461C564-BEBF-4158-9147-4A20D7DD658C}">
      <dgm:prSet/>
      <dgm:spPr/>
      <dgm:t>
        <a:bodyPr/>
        <a:lstStyle/>
        <a:p>
          <a:endParaRPr lang="en-US"/>
        </a:p>
      </dgm:t>
    </dgm:pt>
    <dgm:pt modelId="{ECDABE68-3554-4FB4-B1B3-35A632F77794}" type="sibTrans" cxnId="{B461C564-BEBF-4158-9147-4A20D7DD658C}">
      <dgm:prSet/>
      <dgm:spPr/>
      <dgm:t>
        <a:bodyPr/>
        <a:lstStyle/>
        <a:p>
          <a:endParaRPr lang="en-US"/>
        </a:p>
      </dgm:t>
    </dgm:pt>
    <dgm:pt modelId="{49827FB9-D247-495D-8063-1F3979C2A391}">
      <dgm:prSet/>
      <dgm:spPr/>
      <dgm:t>
        <a:bodyPr/>
        <a:lstStyle/>
        <a:p>
          <a:r>
            <a:rPr lang="en-US"/>
            <a:t>MongoDB connections</a:t>
          </a:r>
        </a:p>
      </dgm:t>
    </dgm:pt>
    <dgm:pt modelId="{A8E87151-A18A-41AC-95AF-8F06DFBDA784}" type="parTrans" cxnId="{73FD08BA-74E8-473F-9F56-6744B3290357}">
      <dgm:prSet/>
      <dgm:spPr/>
      <dgm:t>
        <a:bodyPr/>
        <a:lstStyle/>
        <a:p>
          <a:endParaRPr lang="en-US"/>
        </a:p>
      </dgm:t>
    </dgm:pt>
    <dgm:pt modelId="{9C699547-AB1A-40EC-B46E-3FB0FE41762E}" type="sibTrans" cxnId="{73FD08BA-74E8-473F-9F56-6744B3290357}">
      <dgm:prSet/>
      <dgm:spPr/>
      <dgm:t>
        <a:bodyPr/>
        <a:lstStyle/>
        <a:p>
          <a:endParaRPr lang="en-US"/>
        </a:p>
      </dgm:t>
    </dgm:pt>
    <dgm:pt modelId="{3CA804A9-9A54-471F-9B9F-3ED96E5DD0F3}">
      <dgm:prSet/>
      <dgm:spPr/>
      <dgm:t>
        <a:bodyPr/>
        <a:lstStyle/>
        <a:p>
          <a:r>
            <a:rPr lang="en-US"/>
            <a:t>Collecting the Patient Records   </a:t>
          </a:r>
        </a:p>
      </dgm:t>
    </dgm:pt>
    <dgm:pt modelId="{12F4889C-F886-46DC-9DD5-98CC32C151F0}" type="sibTrans" cxnId="{E6C91968-159B-40E9-97DA-333865F0ED8B}">
      <dgm:prSet/>
      <dgm:spPr/>
      <dgm:t>
        <a:bodyPr/>
        <a:lstStyle/>
        <a:p>
          <a:endParaRPr lang="en-US"/>
        </a:p>
      </dgm:t>
    </dgm:pt>
    <dgm:pt modelId="{966C5FA4-1438-4779-ABE5-94BF9B5EF8CC}" type="parTrans" cxnId="{E6C91968-159B-40E9-97DA-333865F0ED8B}">
      <dgm:prSet/>
      <dgm:spPr/>
      <dgm:t>
        <a:bodyPr/>
        <a:lstStyle/>
        <a:p>
          <a:endParaRPr lang="en-US"/>
        </a:p>
      </dgm:t>
    </dgm:pt>
    <dgm:pt modelId="{19F665CC-29E5-41EB-A46F-582E222A1790}">
      <dgm:prSet/>
      <dgm:spPr/>
      <dgm:t>
        <a:bodyPr/>
        <a:lstStyle/>
        <a:p>
          <a:r>
            <a:rPr lang="en-US"/>
            <a:t>Aggregating the Billing Amount </a:t>
          </a:r>
        </a:p>
      </dgm:t>
    </dgm:pt>
    <dgm:pt modelId="{A63E7344-0186-4ED7-A8BA-C892E8E1A774}" type="parTrans" cxnId="{62AA5B5B-230F-4861-B939-0FAAE8FD5232}">
      <dgm:prSet/>
      <dgm:spPr/>
      <dgm:t>
        <a:bodyPr/>
        <a:lstStyle/>
        <a:p>
          <a:endParaRPr lang="en-US"/>
        </a:p>
      </dgm:t>
    </dgm:pt>
    <dgm:pt modelId="{0D7F889E-2C96-4A60-80B9-715A4CD4038A}" type="sibTrans" cxnId="{62AA5B5B-230F-4861-B939-0FAAE8FD5232}">
      <dgm:prSet/>
      <dgm:spPr/>
      <dgm:t>
        <a:bodyPr/>
        <a:lstStyle/>
        <a:p>
          <a:endParaRPr lang="en-US"/>
        </a:p>
      </dgm:t>
    </dgm:pt>
    <dgm:pt modelId="{F75B78EB-D3BC-40F9-9091-3830257C1177}">
      <dgm:prSet/>
      <dgm:spPr/>
      <dgm:t>
        <a:bodyPr/>
        <a:lstStyle/>
        <a:p>
          <a:r>
            <a:rPr lang="en-US"/>
            <a:t>Finalizing the Pipeline for the Insurance   </a:t>
          </a:r>
        </a:p>
      </dgm:t>
    </dgm:pt>
    <dgm:pt modelId="{E887D2A0-C2BE-44FF-8800-EADBF2DFFDF8}" type="sibTrans" cxnId="{D814C775-AA81-4073-9F37-543A846C8BC6}">
      <dgm:prSet/>
      <dgm:spPr/>
      <dgm:t>
        <a:bodyPr/>
        <a:lstStyle/>
        <a:p>
          <a:endParaRPr lang="en-US"/>
        </a:p>
      </dgm:t>
    </dgm:pt>
    <dgm:pt modelId="{55A49B74-C532-42E2-855C-74CC25AA6F88}" type="parTrans" cxnId="{D814C775-AA81-4073-9F37-543A846C8BC6}">
      <dgm:prSet/>
      <dgm:spPr/>
      <dgm:t>
        <a:bodyPr/>
        <a:lstStyle/>
        <a:p>
          <a:endParaRPr lang="en-US"/>
        </a:p>
      </dgm:t>
    </dgm:pt>
    <dgm:pt modelId="{CC98C4BA-0113-4695-8916-C5ED03FCE6F2}" type="pres">
      <dgm:prSet presAssocID="{DBD612BA-AFC0-4CC3-B277-021ECFE43B0F}" presName="linearFlow" presStyleCnt="0">
        <dgm:presLayoutVars>
          <dgm:dir/>
          <dgm:animLvl val="lvl"/>
          <dgm:resizeHandles val="exact"/>
        </dgm:presLayoutVars>
      </dgm:prSet>
      <dgm:spPr/>
    </dgm:pt>
    <dgm:pt modelId="{E87D01B1-65D9-4134-842A-E191BE94E706}" type="pres">
      <dgm:prSet presAssocID="{09A3F513-1662-4D37-902C-BE24E2884932}" presName="composite" presStyleCnt="0"/>
      <dgm:spPr/>
    </dgm:pt>
    <dgm:pt modelId="{78297A41-E8B7-4B94-9F2D-926E09E750A1}" type="pres">
      <dgm:prSet presAssocID="{09A3F513-1662-4D37-902C-BE24E2884932}" presName="parentText" presStyleLbl="alignNode1" presStyleIdx="0" presStyleCnt="8" custLinFactNeighborX="-6071" custLinFactNeighborY="-121">
        <dgm:presLayoutVars>
          <dgm:chMax val="1"/>
          <dgm:bulletEnabled val="1"/>
        </dgm:presLayoutVars>
      </dgm:prSet>
      <dgm:spPr/>
    </dgm:pt>
    <dgm:pt modelId="{90A16FFB-E64B-4D3A-9CD6-C1F0E5A4972C}" type="pres">
      <dgm:prSet presAssocID="{09A3F513-1662-4D37-902C-BE24E2884932}" presName="descendantText" presStyleLbl="alignAcc1" presStyleIdx="0" presStyleCnt="8">
        <dgm:presLayoutVars>
          <dgm:bulletEnabled val="1"/>
        </dgm:presLayoutVars>
      </dgm:prSet>
      <dgm:spPr/>
    </dgm:pt>
    <dgm:pt modelId="{414E6C9A-AC56-45B8-908D-13CFEE246808}" type="pres">
      <dgm:prSet presAssocID="{B8DD2042-732D-43D2-87A2-CC819B88C900}" presName="sp" presStyleCnt="0"/>
      <dgm:spPr/>
    </dgm:pt>
    <dgm:pt modelId="{B12411D9-E9C3-4FDA-B977-5522825E2AB6}" type="pres">
      <dgm:prSet presAssocID="{E652EE0F-856D-4EB4-B431-FE031C5A4E96}" presName="composite" presStyleCnt="0"/>
      <dgm:spPr/>
    </dgm:pt>
    <dgm:pt modelId="{D76CC330-DCF1-4226-ABCD-AA53AE37D466}" type="pres">
      <dgm:prSet presAssocID="{E652EE0F-856D-4EB4-B431-FE031C5A4E96}" presName="parentText" presStyleLbl="alignNode1" presStyleIdx="1" presStyleCnt="8">
        <dgm:presLayoutVars>
          <dgm:chMax val="1"/>
          <dgm:bulletEnabled val="1"/>
        </dgm:presLayoutVars>
      </dgm:prSet>
      <dgm:spPr/>
    </dgm:pt>
    <dgm:pt modelId="{4E75D098-9C7F-409C-9619-CACB163FE33D}" type="pres">
      <dgm:prSet presAssocID="{E652EE0F-856D-4EB4-B431-FE031C5A4E96}" presName="descendantText" presStyleLbl="alignAcc1" presStyleIdx="1" presStyleCnt="8" custLinFactNeighborX="754" custLinFactNeighborY="7256">
        <dgm:presLayoutVars>
          <dgm:bulletEnabled val="1"/>
        </dgm:presLayoutVars>
      </dgm:prSet>
      <dgm:spPr/>
    </dgm:pt>
    <dgm:pt modelId="{784DC2DC-807D-4112-A25B-817741177F32}" type="pres">
      <dgm:prSet presAssocID="{EC827222-6949-40D9-9E17-26B35A0AA5E3}" presName="sp" presStyleCnt="0"/>
      <dgm:spPr/>
    </dgm:pt>
    <dgm:pt modelId="{D284DF46-C493-454F-9194-BB0BB0425A54}" type="pres">
      <dgm:prSet presAssocID="{5539CAB0-2A0A-4802-8B4C-B529BF9C836A}" presName="composite" presStyleCnt="0"/>
      <dgm:spPr/>
    </dgm:pt>
    <dgm:pt modelId="{7231C470-1C29-473C-A75C-8D72B744310B}" type="pres">
      <dgm:prSet presAssocID="{5539CAB0-2A0A-4802-8B4C-B529BF9C836A}" presName="parentText" presStyleLbl="alignNode1" presStyleIdx="2" presStyleCnt="8">
        <dgm:presLayoutVars>
          <dgm:chMax val="1"/>
          <dgm:bulletEnabled val="1"/>
        </dgm:presLayoutVars>
      </dgm:prSet>
      <dgm:spPr/>
    </dgm:pt>
    <dgm:pt modelId="{58D6BBBF-6231-40FE-9433-2A208E324744}" type="pres">
      <dgm:prSet presAssocID="{5539CAB0-2A0A-4802-8B4C-B529BF9C836A}" presName="descendantText" presStyleLbl="alignAcc1" presStyleIdx="2" presStyleCnt="8" custLinFactNeighborX="-725">
        <dgm:presLayoutVars>
          <dgm:bulletEnabled val="1"/>
        </dgm:presLayoutVars>
      </dgm:prSet>
      <dgm:spPr/>
    </dgm:pt>
    <dgm:pt modelId="{CD7B41BB-DBBF-4DB5-A9D6-7C8947BF65B9}" type="pres">
      <dgm:prSet presAssocID="{6B7C9040-423B-4A18-B506-57DD7647052F}" presName="sp" presStyleCnt="0"/>
      <dgm:spPr/>
    </dgm:pt>
    <dgm:pt modelId="{1E17261D-CE2C-4054-8B33-3E4870EC58BD}" type="pres">
      <dgm:prSet presAssocID="{AF51A4F2-518D-4241-B6D4-E9236E777F84}" presName="composite" presStyleCnt="0"/>
      <dgm:spPr/>
    </dgm:pt>
    <dgm:pt modelId="{21275CB4-B8E5-48F6-8F7A-F055088F0E6B}" type="pres">
      <dgm:prSet presAssocID="{AF51A4F2-518D-4241-B6D4-E9236E777F84}" presName="parentText" presStyleLbl="alignNode1" presStyleIdx="3" presStyleCnt="8">
        <dgm:presLayoutVars>
          <dgm:chMax val="1"/>
          <dgm:bulletEnabled val="1"/>
        </dgm:presLayoutVars>
      </dgm:prSet>
      <dgm:spPr/>
    </dgm:pt>
    <dgm:pt modelId="{9581726C-6861-42E5-8E89-2733FC1BFDB8}" type="pres">
      <dgm:prSet presAssocID="{AF51A4F2-518D-4241-B6D4-E9236E777F84}" presName="descendantText" presStyleLbl="alignAcc1" presStyleIdx="3" presStyleCnt="8">
        <dgm:presLayoutVars>
          <dgm:bulletEnabled val="1"/>
        </dgm:presLayoutVars>
      </dgm:prSet>
      <dgm:spPr/>
    </dgm:pt>
    <dgm:pt modelId="{420C852B-CCE3-4CD7-B9FC-E1E5BFE80152}" type="pres">
      <dgm:prSet presAssocID="{5B7A8285-F524-4547-AD02-3BEA076A6822}" presName="sp" presStyleCnt="0"/>
      <dgm:spPr/>
    </dgm:pt>
    <dgm:pt modelId="{DE38EA2D-CBE6-4BA7-A93F-32750631E600}" type="pres">
      <dgm:prSet presAssocID="{6E824A3B-9CDE-4516-AB6B-F0E4088917A3}" presName="composite" presStyleCnt="0"/>
      <dgm:spPr/>
    </dgm:pt>
    <dgm:pt modelId="{3E526401-D941-4F1A-91CE-870FDEBD1116}" type="pres">
      <dgm:prSet presAssocID="{6E824A3B-9CDE-4516-AB6B-F0E4088917A3}" presName="parentText" presStyleLbl="alignNode1" presStyleIdx="4" presStyleCnt="8">
        <dgm:presLayoutVars>
          <dgm:chMax val="1"/>
          <dgm:bulletEnabled val="1"/>
        </dgm:presLayoutVars>
      </dgm:prSet>
      <dgm:spPr/>
    </dgm:pt>
    <dgm:pt modelId="{06377E95-A0DA-4606-A739-13DB78706D1C}" type="pres">
      <dgm:prSet presAssocID="{6E824A3B-9CDE-4516-AB6B-F0E4088917A3}" presName="descendantText" presStyleLbl="alignAcc1" presStyleIdx="4" presStyleCnt="8">
        <dgm:presLayoutVars>
          <dgm:bulletEnabled val="1"/>
        </dgm:presLayoutVars>
      </dgm:prSet>
      <dgm:spPr/>
    </dgm:pt>
    <dgm:pt modelId="{D2313841-C656-4732-8EDD-3CA558E41002}" type="pres">
      <dgm:prSet presAssocID="{9994A9AF-8B79-491E-984E-5022C7A17948}" presName="sp" presStyleCnt="0"/>
      <dgm:spPr/>
    </dgm:pt>
    <dgm:pt modelId="{CC7D477B-5AE3-478E-9691-B93FE24D87C1}" type="pres">
      <dgm:prSet presAssocID="{92A75420-1651-443D-B4CE-2E8189C1D2F8}" presName="composite" presStyleCnt="0"/>
      <dgm:spPr/>
    </dgm:pt>
    <dgm:pt modelId="{36076D5E-1A90-4C84-98F1-D20D2A0D59E2}" type="pres">
      <dgm:prSet presAssocID="{92A75420-1651-443D-B4CE-2E8189C1D2F8}" presName="parentText" presStyleLbl="alignNode1" presStyleIdx="5" presStyleCnt="8">
        <dgm:presLayoutVars>
          <dgm:chMax val="1"/>
          <dgm:bulletEnabled val="1"/>
        </dgm:presLayoutVars>
      </dgm:prSet>
      <dgm:spPr/>
    </dgm:pt>
    <dgm:pt modelId="{1F7264C8-E2DD-494B-A648-543AEB821E12}" type="pres">
      <dgm:prSet presAssocID="{92A75420-1651-443D-B4CE-2E8189C1D2F8}" presName="descendantText" presStyleLbl="alignAcc1" presStyleIdx="5" presStyleCnt="8" custLinFactNeighborX="-363">
        <dgm:presLayoutVars>
          <dgm:bulletEnabled val="1"/>
        </dgm:presLayoutVars>
      </dgm:prSet>
      <dgm:spPr/>
    </dgm:pt>
    <dgm:pt modelId="{90199697-D68E-4B07-9C71-5043E5E0606F}" type="pres">
      <dgm:prSet presAssocID="{7C1631F7-1791-4759-9BBA-E5F7EC3D286B}" presName="sp" presStyleCnt="0"/>
      <dgm:spPr/>
    </dgm:pt>
    <dgm:pt modelId="{AADF50D2-E5C0-4B3E-8096-5B9F9610E3BB}" type="pres">
      <dgm:prSet presAssocID="{4BD25804-27E9-4ECA-8A0E-60BDB3564276}" presName="composite" presStyleCnt="0"/>
      <dgm:spPr/>
    </dgm:pt>
    <dgm:pt modelId="{D7F284F5-37C0-4691-A2F9-2CC8EFF059EA}" type="pres">
      <dgm:prSet presAssocID="{4BD25804-27E9-4ECA-8A0E-60BDB3564276}" presName="parentText" presStyleLbl="alignNode1" presStyleIdx="6" presStyleCnt="8">
        <dgm:presLayoutVars>
          <dgm:chMax val="1"/>
          <dgm:bulletEnabled val="1"/>
        </dgm:presLayoutVars>
      </dgm:prSet>
      <dgm:spPr/>
    </dgm:pt>
    <dgm:pt modelId="{B780E0B0-8476-41CA-8CA1-ED11EB576DE5}" type="pres">
      <dgm:prSet presAssocID="{4BD25804-27E9-4ECA-8A0E-60BDB3564276}" presName="descendantText" presStyleLbl="alignAcc1" presStyleIdx="6" presStyleCnt="8">
        <dgm:presLayoutVars>
          <dgm:bulletEnabled val="1"/>
        </dgm:presLayoutVars>
      </dgm:prSet>
      <dgm:spPr/>
    </dgm:pt>
    <dgm:pt modelId="{240DD85C-1470-42FA-A325-BA022943B4C1}" type="pres">
      <dgm:prSet presAssocID="{579C4B47-5318-4409-9047-F1DC16B1FD9A}" presName="sp" presStyleCnt="0"/>
      <dgm:spPr/>
    </dgm:pt>
    <dgm:pt modelId="{A9FD0A47-9800-4FD0-BEDB-C95D6C2AB64D}" type="pres">
      <dgm:prSet presAssocID="{85DBE52B-71B3-4455-AEE7-2742C853E42F}" presName="composite" presStyleCnt="0"/>
      <dgm:spPr/>
    </dgm:pt>
    <dgm:pt modelId="{403E7F13-D6CF-4DE7-9125-B500E03C07E9}" type="pres">
      <dgm:prSet presAssocID="{85DBE52B-71B3-4455-AEE7-2742C853E42F}" presName="parentText" presStyleLbl="alignNode1" presStyleIdx="7" presStyleCnt="8">
        <dgm:presLayoutVars>
          <dgm:chMax val="1"/>
          <dgm:bulletEnabled val="1"/>
        </dgm:presLayoutVars>
      </dgm:prSet>
      <dgm:spPr/>
    </dgm:pt>
    <dgm:pt modelId="{DD4E1434-0A92-4C32-BFF8-4970357AD2E2}" type="pres">
      <dgm:prSet presAssocID="{85DBE52B-71B3-4455-AEE7-2742C853E42F}" presName="descendantText" presStyleLbl="alignAcc1" presStyleIdx="7" presStyleCnt="8">
        <dgm:presLayoutVars>
          <dgm:bulletEnabled val="1"/>
        </dgm:presLayoutVars>
      </dgm:prSet>
      <dgm:spPr/>
    </dgm:pt>
  </dgm:ptLst>
  <dgm:cxnLst>
    <dgm:cxn modelId="{D85F2100-A4DB-4A15-B575-B5AD9517F304}" srcId="{5539CAB0-2A0A-4802-8B4C-B529BF9C836A}" destId="{D648A2FA-1E44-42E2-B08C-7118A35375DD}" srcOrd="0" destOrd="0" parTransId="{469F3AF5-6BC3-47B1-861A-FE687E7EE6F1}" sibTransId="{E841E1FF-045C-445A-8F71-79976488CEF3}"/>
    <dgm:cxn modelId="{BFDAE625-D97E-4585-8F01-4A20A04E3A8F}" type="presOf" srcId="{92A75420-1651-443D-B4CE-2E8189C1D2F8}" destId="{36076D5E-1A90-4C84-98F1-D20D2A0D59E2}" srcOrd="0" destOrd="0" presId="urn:microsoft.com/office/officeart/2005/8/layout/chevron2"/>
    <dgm:cxn modelId="{7C467428-BBA1-400B-8BA0-5AA247140488}" type="presOf" srcId="{E652EE0F-856D-4EB4-B431-FE031C5A4E96}" destId="{D76CC330-DCF1-4226-ABCD-AA53AE37D466}" srcOrd="0" destOrd="0" presId="urn:microsoft.com/office/officeart/2005/8/layout/chevron2"/>
    <dgm:cxn modelId="{AC37AA28-8013-4A4C-A226-F22D8A7268DD}" srcId="{DBD612BA-AFC0-4CC3-B277-021ECFE43B0F}" destId="{92A75420-1651-443D-B4CE-2E8189C1D2F8}" srcOrd="5" destOrd="0" parTransId="{67E0E04D-E32D-40D3-BB48-34043A9B09C2}" sibTransId="{7C1631F7-1791-4759-9BBA-E5F7EC3D286B}"/>
    <dgm:cxn modelId="{3BAF2429-1EF0-4D7C-AC6D-CF1C60854F7C}" srcId="{DBD612BA-AFC0-4CC3-B277-021ECFE43B0F}" destId="{4BD25804-27E9-4ECA-8A0E-60BDB3564276}" srcOrd="6" destOrd="0" parTransId="{A4209C50-78BA-4901-99D5-92C537A9E985}" sibTransId="{579C4B47-5318-4409-9047-F1DC16B1FD9A}"/>
    <dgm:cxn modelId="{C39D5C34-0CB8-4F76-9758-E5EE72B07ACB}" type="presOf" srcId="{919444B7-4E44-468E-88D5-A6C76E97F003}" destId="{90A16FFB-E64B-4D3A-9CD6-C1F0E5A4972C}" srcOrd="0" destOrd="0" presId="urn:microsoft.com/office/officeart/2005/8/layout/chevron2"/>
    <dgm:cxn modelId="{10707434-7401-4FD2-9144-E7A667AE7866}" srcId="{09A3F513-1662-4D37-902C-BE24E2884932}" destId="{919444B7-4E44-468E-88D5-A6C76E97F003}" srcOrd="0" destOrd="0" parTransId="{F54636C6-B729-4DA5-A07F-F705B4AD57D6}" sibTransId="{FB26808B-5F1F-4A5B-B035-5851675EE890}"/>
    <dgm:cxn modelId="{62AA5B5B-230F-4861-B939-0FAAE8FD5232}" srcId="{4BD25804-27E9-4ECA-8A0E-60BDB3564276}" destId="{19F665CC-29E5-41EB-A46F-582E222A1790}" srcOrd="0" destOrd="0" parTransId="{A63E7344-0186-4ED7-A8BA-C892E8E1A774}" sibTransId="{0D7F889E-2C96-4A60-80B9-715A4CD4038A}"/>
    <dgm:cxn modelId="{B461C564-BEBF-4158-9147-4A20D7DD658C}" srcId="{AF51A4F2-518D-4241-B6D4-E9236E777F84}" destId="{1B758BD8-C5C6-4DDA-8CAC-8B9593BD0CE8}" srcOrd="0" destOrd="0" parTransId="{F4090C6F-EFAC-4E96-89BA-F23A55D1E81A}" sibTransId="{ECDABE68-3554-4FB4-B1B3-35A632F77794}"/>
    <dgm:cxn modelId="{2DDACC47-0920-47FA-A8DE-9888CB1701A3}" srcId="{DBD612BA-AFC0-4CC3-B277-021ECFE43B0F}" destId="{6E824A3B-9CDE-4516-AB6B-F0E4088917A3}" srcOrd="4" destOrd="0" parTransId="{4143CFB8-D37E-4271-ABEA-2C21D5FB9680}" sibTransId="{9994A9AF-8B79-491E-984E-5022C7A17948}"/>
    <dgm:cxn modelId="{893DE267-691F-495F-BD81-828FF89A6DAD}" srcId="{DBD612BA-AFC0-4CC3-B277-021ECFE43B0F}" destId="{5539CAB0-2A0A-4802-8B4C-B529BF9C836A}" srcOrd="2" destOrd="0" parTransId="{5965B6B5-C83B-46E2-B509-C1998BC9BBEF}" sibTransId="{6B7C9040-423B-4A18-B506-57DD7647052F}"/>
    <dgm:cxn modelId="{E6C91968-159B-40E9-97DA-333865F0ED8B}" srcId="{92A75420-1651-443D-B4CE-2E8189C1D2F8}" destId="{3CA804A9-9A54-471F-9B9F-3ED96E5DD0F3}" srcOrd="0" destOrd="0" parTransId="{966C5FA4-1438-4779-ABE5-94BF9B5EF8CC}" sibTransId="{12F4889C-F886-46DC-9DD5-98CC32C151F0}"/>
    <dgm:cxn modelId="{399E7468-B8F6-48AF-B2EC-3A13FD20BF48}" type="presOf" srcId="{F75B78EB-D3BC-40F9-9091-3830257C1177}" destId="{DD4E1434-0A92-4C32-BFF8-4970357AD2E2}" srcOrd="0" destOrd="0" presId="urn:microsoft.com/office/officeart/2005/8/layout/chevron2"/>
    <dgm:cxn modelId="{2730BE6C-D0E2-4AF3-9759-73C61113F18B}" type="presOf" srcId="{19F665CC-29E5-41EB-A46F-582E222A1790}" destId="{B780E0B0-8476-41CA-8CA1-ED11EB576DE5}" srcOrd="0" destOrd="0" presId="urn:microsoft.com/office/officeart/2005/8/layout/chevron2"/>
    <dgm:cxn modelId="{5D881975-05F6-42EB-B2EC-513E304AD4D5}" type="presOf" srcId="{09A3F513-1662-4D37-902C-BE24E2884932}" destId="{78297A41-E8B7-4B94-9F2D-926E09E750A1}" srcOrd="0" destOrd="0" presId="urn:microsoft.com/office/officeart/2005/8/layout/chevron2"/>
    <dgm:cxn modelId="{D814C775-AA81-4073-9F37-543A846C8BC6}" srcId="{85DBE52B-71B3-4455-AEE7-2742C853E42F}" destId="{F75B78EB-D3BC-40F9-9091-3830257C1177}" srcOrd="0" destOrd="0" parTransId="{55A49B74-C532-42E2-855C-74CC25AA6F88}" sibTransId="{E887D2A0-C2BE-44FF-8800-EADBF2DFFDF8}"/>
    <dgm:cxn modelId="{3EF6B079-C148-4352-AC24-0A8DBF776E0F}" type="presOf" srcId="{85DBE52B-71B3-4455-AEE7-2742C853E42F}" destId="{403E7F13-D6CF-4DE7-9125-B500E03C07E9}" srcOrd="0" destOrd="0" presId="urn:microsoft.com/office/officeart/2005/8/layout/chevron2"/>
    <dgm:cxn modelId="{EE9FB27C-A1F5-42A4-BB65-61EC771F26F0}" srcId="{DBD612BA-AFC0-4CC3-B277-021ECFE43B0F}" destId="{E652EE0F-856D-4EB4-B431-FE031C5A4E96}" srcOrd="1" destOrd="0" parTransId="{9782DE5A-D3DB-4690-B507-4A02DB36E6DB}" sibTransId="{EC827222-6949-40D9-9E17-26B35A0AA5E3}"/>
    <dgm:cxn modelId="{3A0ADA7F-F5E1-44F2-ADAE-3CE9AF21C6C1}" type="presOf" srcId="{5539CAB0-2A0A-4802-8B4C-B529BF9C836A}" destId="{7231C470-1C29-473C-A75C-8D72B744310B}" srcOrd="0" destOrd="0" presId="urn:microsoft.com/office/officeart/2005/8/layout/chevron2"/>
    <dgm:cxn modelId="{5FC2C982-9914-45E9-B4D5-39C28D8C1AAA}" type="presOf" srcId="{1B758BD8-C5C6-4DDA-8CAC-8B9593BD0CE8}" destId="{9581726C-6861-42E5-8E89-2733FC1BFDB8}" srcOrd="0" destOrd="0" presId="urn:microsoft.com/office/officeart/2005/8/layout/chevron2"/>
    <dgm:cxn modelId="{9DA9B58A-328B-4EF8-838B-06CF0DCA6975}" type="presOf" srcId="{3CA804A9-9A54-471F-9B9F-3ED96E5DD0F3}" destId="{1F7264C8-E2DD-494B-A648-543AEB821E12}" srcOrd="0" destOrd="0" presId="urn:microsoft.com/office/officeart/2005/8/layout/chevron2"/>
    <dgm:cxn modelId="{418DC28A-5012-4693-8A53-2045B110B8C9}" type="presOf" srcId="{6E824A3B-9CDE-4516-AB6B-F0E4088917A3}" destId="{3E526401-D941-4F1A-91CE-870FDEBD1116}" srcOrd="0" destOrd="0" presId="urn:microsoft.com/office/officeart/2005/8/layout/chevron2"/>
    <dgm:cxn modelId="{AB1E148E-8155-4455-A9C0-E675B33E363D}" type="presOf" srcId="{63F0A126-BB5B-4630-B623-EB8791C7D1E1}" destId="{4E75D098-9C7F-409C-9619-CACB163FE33D}" srcOrd="0" destOrd="0" presId="urn:microsoft.com/office/officeart/2005/8/layout/chevron2"/>
    <dgm:cxn modelId="{D5A8368F-1714-49B3-A86D-7DC3F4923C11}" srcId="{DBD612BA-AFC0-4CC3-B277-021ECFE43B0F}" destId="{09A3F513-1662-4D37-902C-BE24E2884932}" srcOrd="0" destOrd="0" parTransId="{46764F6C-728D-472B-923E-725144D3025E}" sibTransId="{B8DD2042-732D-43D2-87A2-CC819B88C900}"/>
    <dgm:cxn modelId="{DEF152A4-FE73-40AC-8EA6-73267F3E3DB8}" type="presOf" srcId="{DBD612BA-AFC0-4CC3-B277-021ECFE43B0F}" destId="{CC98C4BA-0113-4695-8916-C5ED03FCE6F2}" srcOrd="0" destOrd="0" presId="urn:microsoft.com/office/officeart/2005/8/layout/chevron2"/>
    <dgm:cxn modelId="{CF57A1A5-0218-48C8-809D-7BCB8A821613}" type="presOf" srcId="{4BD25804-27E9-4ECA-8A0E-60BDB3564276}" destId="{D7F284F5-37C0-4691-A2F9-2CC8EFF059EA}" srcOrd="0" destOrd="0" presId="urn:microsoft.com/office/officeart/2005/8/layout/chevron2"/>
    <dgm:cxn modelId="{44FEFCAF-2B1B-4B12-AF14-D8F33D519E3A}" srcId="{DBD612BA-AFC0-4CC3-B277-021ECFE43B0F}" destId="{85DBE52B-71B3-4455-AEE7-2742C853E42F}" srcOrd="7" destOrd="0" parTransId="{A6878887-49E1-4CB3-A2C1-448674CEF400}" sibTransId="{9B035DA9-6BEC-4D31-8073-B8D5D7102EC7}"/>
    <dgm:cxn modelId="{73FD08BA-74E8-473F-9F56-6744B3290357}" srcId="{6E824A3B-9CDE-4516-AB6B-F0E4088917A3}" destId="{49827FB9-D247-495D-8063-1F3979C2A391}" srcOrd="0" destOrd="0" parTransId="{A8E87151-A18A-41AC-95AF-8F06DFBDA784}" sibTransId="{9C699547-AB1A-40EC-B46E-3FB0FE41762E}"/>
    <dgm:cxn modelId="{AA4789C3-430E-4066-890E-5B62BD27D406}" srcId="{DBD612BA-AFC0-4CC3-B277-021ECFE43B0F}" destId="{AF51A4F2-518D-4241-B6D4-E9236E777F84}" srcOrd="3" destOrd="0" parTransId="{B3170B2E-B2E4-4534-B9C0-18140B2CC3BE}" sibTransId="{5B7A8285-F524-4547-AD02-3BEA076A6822}"/>
    <dgm:cxn modelId="{61DD5ED7-E8B0-4EF0-B7FA-102CAD4845E5}" srcId="{E652EE0F-856D-4EB4-B431-FE031C5A4E96}" destId="{63F0A126-BB5B-4630-B623-EB8791C7D1E1}" srcOrd="0" destOrd="0" parTransId="{33721332-A84B-4C28-8EF6-D26CE1756415}" sibTransId="{E5B6F31B-2A56-46EE-9DB5-D371C96A272C}"/>
    <dgm:cxn modelId="{B8698BDB-1D4E-468F-932E-41326F209A90}" type="presOf" srcId="{49827FB9-D247-495D-8063-1F3979C2A391}" destId="{06377E95-A0DA-4606-A739-13DB78706D1C}" srcOrd="0" destOrd="0" presId="urn:microsoft.com/office/officeart/2005/8/layout/chevron2"/>
    <dgm:cxn modelId="{6E0E15E8-2225-4549-A0E1-0EC217723A88}" type="presOf" srcId="{AF51A4F2-518D-4241-B6D4-E9236E777F84}" destId="{21275CB4-B8E5-48F6-8F7A-F055088F0E6B}" srcOrd="0" destOrd="0" presId="urn:microsoft.com/office/officeart/2005/8/layout/chevron2"/>
    <dgm:cxn modelId="{1D51B9F2-6E33-4945-84E0-91D4FEB764C8}" type="presOf" srcId="{D648A2FA-1E44-42E2-B08C-7118A35375DD}" destId="{58D6BBBF-6231-40FE-9433-2A208E324744}" srcOrd="0" destOrd="0" presId="urn:microsoft.com/office/officeart/2005/8/layout/chevron2"/>
    <dgm:cxn modelId="{85C7D9F7-0D2C-4941-B118-ED083C5953CE}" type="presParOf" srcId="{CC98C4BA-0113-4695-8916-C5ED03FCE6F2}" destId="{E87D01B1-65D9-4134-842A-E191BE94E706}" srcOrd="0" destOrd="0" presId="urn:microsoft.com/office/officeart/2005/8/layout/chevron2"/>
    <dgm:cxn modelId="{55FF8973-91E6-4A6E-A934-81571F713631}" type="presParOf" srcId="{E87D01B1-65D9-4134-842A-E191BE94E706}" destId="{78297A41-E8B7-4B94-9F2D-926E09E750A1}" srcOrd="0" destOrd="0" presId="urn:microsoft.com/office/officeart/2005/8/layout/chevron2"/>
    <dgm:cxn modelId="{7CA0A363-8EC6-4508-8737-2DA26F40E3C0}" type="presParOf" srcId="{E87D01B1-65D9-4134-842A-E191BE94E706}" destId="{90A16FFB-E64B-4D3A-9CD6-C1F0E5A4972C}" srcOrd="1" destOrd="0" presId="urn:microsoft.com/office/officeart/2005/8/layout/chevron2"/>
    <dgm:cxn modelId="{3E58A3DF-4E5B-4FC1-B502-1CE4B4A6EBED}" type="presParOf" srcId="{CC98C4BA-0113-4695-8916-C5ED03FCE6F2}" destId="{414E6C9A-AC56-45B8-908D-13CFEE246808}" srcOrd="1" destOrd="0" presId="urn:microsoft.com/office/officeart/2005/8/layout/chevron2"/>
    <dgm:cxn modelId="{7D21B769-8DDC-4515-BB69-BB7CAD30BC49}" type="presParOf" srcId="{CC98C4BA-0113-4695-8916-C5ED03FCE6F2}" destId="{B12411D9-E9C3-4FDA-B977-5522825E2AB6}" srcOrd="2" destOrd="0" presId="urn:microsoft.com/office/officeart/2005/8/layout/chevron2"/>
    <dgm:cxn modelId="{7017E465-9EF8-495F-A4CF-F33ABAF09973}" type="presParOf" srcId="{B12411D9-E9C3-4FDA-B977-5522825E2AB6}" destId="{D76CC330-DCF1-4226-ABCD-AA53AE37D466}" srcOrd="0" destOrd="0" presId="urn:microsoft.com/office/officeart/2005/8/layout/chevron2"/>
    <dgm:cxn modelId="{A3E0CA70-6116-46D6-A1CD-610041EE7F26}" type="presParOf" srcId="{B12411D9-E9C3-4FDA-B977-5522825E2AB6}" destId="{4E75D098-9C7F-409C-9619-CACB163FE33D}" srcOrd="1" destOrd="0" presId="urn:microsoft.com/office/officeart/2005/8/layout/chevron2"/>
    <dgm:cxn modelId="{7DF8304D-F928-4C1F-9F10-C3FD131A4A00}" type="presParOf" srcId="{CC98C4BA-0113-4695-8916-C5ED03FCE6F2}" destId="{784DC2DC-807D-4112-A25B-817741177F32}" srcOrd="3" destOrd="0" presId="urn:microsoft.com/office/officeart/2005/8/layout/chevron2"/>
    <dgm:cxn modelId="{D7381B99-55CC-4DED-80E5-091D7E0634BA}" type="presParOf" srcId="{CC98C4BA-0113-4695-8916-C5ED03FCE6F2}" destId="{D284DF46-C493-454F-9194-BB0BB0425A54}" srcOrd="4" destOrd="0" presId="urn:microsoft.com/office/officeart/2005/8/layout/chevron2"/>
    <dgm:cxn modelId="{63089237-E16F-47A0-A26D-5ACFCE596BAE}" type="presParOf" srcId="{D284DF46-C493-454F-9194-BB0BB0425A54}" destId="{7231C470-1C29-473C-A75C-8D72B744310B}" srcOrd="0" destOrd="0" presId="urn:microsoft.com/office/officeart/2005/8/layout/chevron2"/>
    <dgm:cxn modelId="{56E1142D-589C-4909-9F6F-3D7982D1CEAC}" type="presParOf" srcId="{D284DF46-C493-454F-9194-BB0BB0425A54}" destId="{58D6BBBF-6231-40FE-9433-2A208E324744}" srcOrd="1" destOrd="0" presId="urn:microsoft.com/office/officeart/2005/8/layout/chevron2"/>
    <dgm:cxn modelId="{A40C4569-1FAC-45A4-905E-5F83112033AC}" type="presParOf" srcId="{CC98C4BA-0113-4695-8916-C5ED03FCE6F2}" destId="{CD7B41BB-DBBF-4DB5-A9D6-7C8947BF65B9}" srcOrd="5" destOrd="0" presId="urn:microsoft.com/office/officeart/2005/8/layout/chevron2"/>
    <dgm:cxn modelId="{6774F875-003F-4CDE-BA2C-45A363D7E8E3}" type="presParOf" srcId="{CC98C4BA-0113-4695-8916-C5ED03FCE6F2}" destId="{1E17261D-CE2C-4054-8B33-3E4870EC58BD}" srcOrd="6" destOrd="0" presId="urn:microsoft.com/office/officeart/2005/8/layout/chevron2"/>
    <dgm:cxn modelId="{D29620C5-2783-4FB3-9F77-6F307D511A0B}" type="presParOf" srcId="{1E17261D-CE2C-4054-8B33-3E4870EC58BD}" destId="{21275CB4-B8E5-48F6-8F7A-F055088F0E6B}" srcOrd="0" destOrd="0" presId="urn:microsoft.com/office/officeart/2005/8/layout/chevron2"/>
    <dgm:cxn modelId="{A9107DED-DCB2-452B-8F92-CB7674893E69}" type="presParOf" srcId="{1E17261D-CE2C-4054-8B33-3E4870EC58BD}" destId="{9581726C-6861-42E5-8E89-2733FC1BFDB8}" srcOrd="1" destOrd="0" presId="urn:microsoft.com/office/officeart/2005/8/layout/chevron2"/>
    <dgm:cxn modelId="{FE5DE02E-F4DC-4ECB-A0C4-32E3C4D1B4B8}" type="presParOf" srcId="{CC98C4BA-0113-4695-8916-C5ED03FCE6F2}" destId="{420C852B-CCE3-4CD7-B9FC-E1E5BFE80152}" srcOrd="7" destOrd="0" presId="urn:microsoft.com/office/officeart/2005/8/layout/chevron2"/>
    <dgm:cxn modelId="{7685618B-FFA2-4E59-BB02-D413731C5018}" type="presParOf" srcId="{CC98C4BA-0113-4695-8916-C5ED03FCE6F2}" destId="{DE38EA2D-CBE6-4BA7-A93F-32750631E600}" srcOrd="8" destOrd="0" presId="urn:microsoft.com/office/officeart/2005/8/layout/chevron2"/>
    <dgm:cxn modelId="{0AF4659F-5B01-4A44-B3B4-E8AC88CFACF0}" type="presParOf" srcId="{DE38EA2D-CBE6-4BA7-A93F-32750631E600}" destId="{3E526401-D941-4F1A-91CE-870FDEBD1116}" srcOrd="0" destOrd="0" presId="urn:microsoft.com/office/officeart/2005/8/layout/chevron2"/>
    <dgm:cxn modelId="{4372CE37-B971-4B6C-9441-60A84A269ABF}" type="presParOf" srcId="{DE38EA2D-CBE6-4BA7-A93F-32750631E600}" destId="{06377E95-A0DA-4606-A739-13DB78706D1C}" srcOrd="1" destOrd="0" presId="urn:microsoft.com/office/officeart/2005/8/layout/chevron2"/>
    <dgm:cxn modelId="{EA93ED12-91BD-4D95-A30E-952326514D44}" type="presParOf" srcId="{CC98C4BA-0113-4695-8916-C5ED03FCE6F2}" destId="{D2313841-C656-4732-8EDD-3CA558E41002}" srcOrd="9" destOrd="0" presId="urn:microsoft.com/office/officeart/2005/8/layout/chevron2"/>
    <dgm:cxn modelId="{19E06BA9-CBFD-4754-8A4F-49080DE09339}" type="presParOf" srcId="{CC98C4BA-0113-4695-8916-C5ED03FCE6F2}" destId="{CC7D477B-5AE3-478E-9691-B93FE24D87C1}" srcOrd="10" destOrd="0" presId="urn:microsoft.com/office/officeart/2005/8/layout/chevron2"/>
    <dgm:cxn modelId="{28A454F5-4BF9-436F-8763-19EC5CE44AE0}" type="presParOf" srcId="{CC7D477B-5AE3-478E-9691-B93FE24D87C1}" destId="{36076D5E-1A90-4C84-98F1-D20D2A0D59E2}" srcOrd="0" destOrd="0" presId="urn:microsoft.com/office/officeart/2005/8/layout/chevron2"/>
    <dgm:cxn modelId="{0E68394C-7210-4630-85E1-5EB7AF1D48B6}" type="presParOf" srcId="{CC7D477B-5AE3-478E-9691-B93FE24D87C1}" destId="{1F7264C8-E2DD-494B-A648-543AEB821E12}" srcOrd="1" destOrd="0" presId="urn:microsoft.com/office/officeart/2005/8/layout/chevron2"/>
    <dgm:cxn modelId="{B5528EEC-6EBF-44C0-96AD-C11DBC734F86}" type="presParOf" srcId="{CC98C4BA-0113-4695-8916-C5ED03FCE6F2}" destId="{90199697-D68E-4B07-9C71-5043E5E0606F}" srcOrd="11" destOrd="0" presId="urn:microsoft.com/office/officeart/2005/8/layout/chevron2"/>
    <dgm:cxn modelId="{28A84C2E-A339-4108-8C10-8A2DDA61BAF5}" type="presParOf" srcId="{CC98C4BA-0113-4695-8916-C5ED03FCE6F2}" destId="{AADF50D2-E5C0-4B3E-8096-5B9F9610E3BB}" srcOrd="12" destOrd="0" presId="urn:microsoft.com/office/officeart/2005/8/layout/chevron2"/>
    <dgm:cxn modelId="{221BD255-E7C3-4A07-9559-C82DA1604F36}" type="presParOf" srcId="{AADF50D2-E5C0-4B3E-8096-5B9F9610E3BB}" destId="{D7F284F5-37C0-4691-A2F9-2CC8EFF059EA}" srcOrd="0" destOrd="0" presId="urn:microsoft.com/office/officeart/2005/8/layout/chevron2"/>
    <dgm:cxn modelId="{9DBFBF8B-6144-417E-8BB2-A214FF4497F2}" type="presParOf" srcId="{AADF50D2-E5C0-4B3E-8096-5B9F9610E3BB}" destId="{B780E0B0-8476-41CA-8CA1-ED11EB576DE5}" srcOrd="1" destOrd="0" presId="urn:microsoft.com/office/officeart/2005/8/layout/chevron2"/>
    <dgm:cxn modelId="{084C99BF-FF00-4105-8D2C-5F276ECEA6F1}" type="presParOf" srcId="{CC98C4BA-0113-4695-8916-C5ED03FCE6F2}" destId="{240DD85C-1470-42FA-A325-BA022943B4C1}" srcOrd="13" destOrd="0" presId="urn:microsoft.com/office/officeart/2005/8/layout/chevron2"/>
    <dgm:cxn modelId="{2B029F10-70EA-45FA-8052-130616E03DC2}" type="presParOf" srcId="{CC98C4BA-0113-4695-8916-C5ED03FCE6F2}" destId="{A9FD0A47-9800-4FD0-BEDB-C95D6C2AB64D}" srcOrd="14" destOrd="0" presId="urn:microsoft.com/office/officeart/2005/8/layout/chevron2"/>
    <dgm:cxn modelId="{0DC10378-3EDC-4B21-ABE8-DBFCEF4AE45A}" type="presParOf" srcId="{A9FD0A47-9800-4FD0-BEDB-C95D6C2AB64D}" destId="{403E7F13-D6CF-4DE7-9125-B500E03C07E9}" srcOrd="0" destOrd="0" presId="urn:microsoft.com/office/officeart/2005/8/layout/chevron2"/>
    <dgm:cxn modelId="{847D856B-0036-41D4-9924-D9EE06DB5988}" type="presParOf" srcId="{A9FD0A47-9800-4FD0-BEDB-C95D6C2AB64D}" destId="{DD4E1434-0A92-4C32-BFF8-4970357AD2E2}"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97A41-E8B7-4B94-9F2D-926E09E750A1}">
      <dsp:nvSpPr>
        <dsp:cNvPr id="0" name=""/>
        <dsp:cNvSpPr/>
      </dsp:nvSpPr>
      <dsp:spPr>
        <a:xfrm rot="5400000">
          <a:off x="-98973" y="101693"/>
          <a:ext cx="659825" cy="461878"/>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t>1</a:t>
          </a:r>
        </a:p>
      </dsp:txBody>
      <dsp:txXfrm rot="-5400000">
        <a:off x="1" y="233658"/>
        <a:ext cx="461878" cy="197947"/>
      </dsp:txXfrm>
    </dsp:sp>
    <dsp:sp modelId="{90A16FFB-E64B-4D3A-9CD6-C1F0E5A4972C}">
      <dsp:nvSpPr>
        <dsp:cNvPr id="0" name=""/>
        <dsp:cNvSpPr/>
      </dsp:nvSpPr>
      <dsp:spPr>
        <a:xfrm rot="5400000">
          <a:off x="2530320" y="-2064924"/>
          <a:ext cx="428886" cy="4565771"/>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a:t>Analyze the distribution list</a:t>
          </a:r>
        </a:p>
      </dsp:txBody>
      <dsp:txXfrm rot="-5400000">
        <a:off x="461878" y="24454"/>
        <a:ext cx="4544835" cy="387014"/>
      </dsp:txXfrm>
    </dsp:sp>
    <dsp:sp modelId="{D76CC330-DCF1-4226-ABCD-AA53AE37D466}">
      <dsp:nvSpPr>
        <dsp:cNvPr id="0" name=""/>
        <dsp:cNvSpPr/>
      </dsp:nvSpPr>
      <dsp:spPr>
        <a:xfrm rot="5400000">
          <a:off x="-98973" y="688165"/>
          <a:ext cx="659825" cy="461878"/>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t>2</a:t>
          </a:r>
        </a:p>
      </dsp:txBody>
      <dsp:txXfrm rot="-5400000">
        <a:off x="1" y="820130"/>
        <a:ext cx="461878" cy="197947"/>
      </dsp:txXfrm>
    </dsp:sp>
    <dsp:sp modelId="{4E75D098-9C7F-409C-9619-CACB163FE33D}">
      <dsp:nvSpPr>
        <dsp:cNvPr id="0" name=""/>
        <dsp:cNvSpPr/>
      </dsp:nvSpPr>
      <dsp:spPr>
        <a:xfrm rot="5400000">
          <a:off x="2530320" y="-1448131"/>
          <a:ext cx="428886" cy="4565771"/>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a:t>Mapping the three data</a:t>
          </a:r>
        </a:p>
      </dsp:txBody>
      <dsp:txXfrm rot="-5400000">
        <a:off x="461878" y="641247"/>
        <a:ext cx="4544835" cy="387014"/>
      </dsp:txXfrm>
    </dsp:sp>
    <dsp:sp modelId="{7231C470-1C29-473C-A75C-8D72B744310B}">
      <dsp:nvSpPr>
        <dsp:cNvPr id="0" name=""/>
        <dsp:cNvSpPr/>
      </dsp:nvSpPr>
      <dsp:spPr>
        <a:xfrm rot="5400000">
          <a:off x="-98973" y="1273838"/>
          <a:ext cx="659825" cy="461878"/>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t>3</a:t>
          </a:r>
        </a:p>
      </dsp:txBody>
      <dsp:txXfrm rot="-5400000">
        <a:off x="1" y="1405803"/>
        <a:ext cx="461878" cy="197947"/>
      </dsp:txXfrm>
    </dsp:sp>
    <dsp:sp modelId="{58D6BBBF-6231-40FE-9433-2A208E324744}">
      <dsp:nvSpPr>
        <dsp:cNvPr id="0" name=""/>
        <dsp:cNvSpPr/>
      </dsp:nvSpPr>
      <dsp:spPr>
        <a:xfrm rot="5400000">
          <a:off x="2497218" y="-893578"/>
          <a:ext cx="428886" cy="4565771"/>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a:t>Analyze the common medical condition</a:t>
          </a:r>
        </a:p>
      </dsp:txBody>
      <dsp:txXfrm rot="-5400000">
        <a:off x="428776" y="1195800"/>
        <a:ext cx="4544835" cy="387014"/>
      </dsp:txXfrm>
    </dsp:sp>
    <dsp:sp modelId="{21275CB4-B8E5-48F6-8F7A-F055088F0E6B}">
      <dsp:nvSpPr>
        <dsp:cNvPr id="0" name=""/>
        <dsp:cNvSpPr/>
      </dsp:nvSpPr>
      <dsp:spPr>
        <a:xfrm rot="5400000">
          <a:off x="-98973" y="1859510"/>
          <a:ext cx="659825" cy="461878"/>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t>4</a:t>
          </a:r>
        </a:p>
      </dsp:txBody>
      <dsp:txXfrm rot="-5400000">
        <a:off x="1" y="1991475"/>
        <a:ext cx="461878" cy="197947"/>
      </dsp:txXfrm>
    </dsp:sp>
    <dsp:sp modelId="{9581726C-6861-42E5-8E89-2733FC1BFDB8}">
      <dsp:nvSpPr>
        <dsp:cNvPr id="0" name=""/>
        <dsp:cNvSpPr/>
      </dsp:nvSpPr>
      <dsp:spPr>
        <a:xfrm rot="5400000">
          <a:off x="2530320" y="-307905"/>
          <a:ext cx="428886" cy="4565771"/>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a:t>Aggregating medical condition</a:t>
          </a:r>
        </a:p>
      </dsp:txBody>
      <dsp:txXfrm rot="-5400000">
        <a:off x="461878" y="1781473"/>
        <a:ext cx="4544835" cy="387014"/>
      </dsp:txXfrm>
    </dsp:sp>
    <dsp:sp modelId="{3E526401-D941-4F1A-91CE-870FDEBD1116}">
      <dsp:nvSpPr>
        <dsp:cNvPr id="0" name=""/>
        <dsp:cNvSpPr/>
      </dsp:nvSpPr>
      <dsp:spPr>
        <a:xfrm rot="5400000">
          <a:off x="-98973" y="2445183"/>
          <a:ext cx="659825" cy="461878"/>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t>5</a:t>
          </a:r>
        </a:p>
      </dsp:txBody>
      <dsp:txXfrm rot="-5400000">
        <a:off x="1" y="2577148"/>
        <a:ext cx="461878" cy="197947"/>
      </dsp:txXfrm>
    </dsp:sp>
    <dsp:sp modelId="{06377E95-A0DA-4606-A739-13DB78706D1C}">
      <dsp:nvSpPr>
        <dsp:cNvPr id="0" name=""/>
        <dsp:cNvSpPr/>
      </dsp:nvSpPr>
      <dsp:spPr>
        <a:xfrm rot="5400000">
          <a:off x="2530320" y="277767"/>
          <a:ext cx="428886" cy="4565771"/>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a:t>MongoDB connections</a:t>
          </a:r>
        </a:p>
      </dsp:txBody>
      <dsp:txXfrm rot="-5400000">
        <a:off x="461878" y="2367145"/>
        <a:ext cx="4544835" cy="387014"/>
      </dsp:txXfrm>
    </dsp:sp>
    <dsp:sp modelId="{36076D5E-1A90-4C84-98F1-D20D2A0D59E2}">
      <dsp:nvSpPr>
        <dsp:cNvPr id="0" name=""/>
        <dsp:cNvSpPr/>
      </dsp:nvSpPr>
      <dsp:spPr>
        <a:xfrm rot="5400000">
          <a:off x="-98973" y="3030856"/>
          <a:ext cx="659825" cy="461878"/>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t>6</a:t>
          </a:r>
        </a:p>
      </dsp:txBody>
      <dsp:txXfrm rot="-5400000">
        <a:off x="1" y="3162821"/>
        <a:ext cx="461878" cy="197947"/>
      </dsp:txXfrm>
    </dsp:sp>
    <dsp:sp modelId="{1F7264C8-E2DD-494B-A648-543AEB821E12}">
      <dsp:nvSpPr>
        <dsp:cNvPr id="0" name=""/>
        <dsp:cNvSpPr/>
      </dsp:nvSpPr>
      <dsp:spPr>
        <a:xfrm rot="5400000">
          <a:off x="2513746" y="863440"/>
          <a:ext cx="428886" cy="4565771"/>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a:t>Collecting the Patient Records   </a:t>
          </a:r>
        </a:p>
      </dsp:txBody>
      <dsp:txXfrm rot="-5400000">
        <a:off x="445304" y="2952818"/>
        <a:ext cx="4544835" cy="387014"/>
      </dsp:txXfrm>
    </dsp:sp>
    <dsp:sp modelId="{D7F284F5-37C0-4691-A2F9-2CC8EFF059EA}">
      <dsp:nvSpPr>
        <dsp:cNvPr id="0" name=""/>
        <dsp:cNvSpPr/>
      </dsp:nvSpPr>
      <dsp:spPr>
        <a:xfrm rot="5400000">
          <a:off x="-98973" y="3616529"/>
          <a:ext cx="659825" cy="461878"/>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t>7</a:t>
          </a:r>
        </a:p>
      </dsp:txBody>
      <dsp:txXfrm rot="-5400000">
        <a:off x="1" y="3748494"/>
        <a:ext cx="461878" cy="197947"/>
      </dsp:txXfrm>
    </dsp:sp>
    <dsp:sp modelId="{B780E0B0-8476-41CA-8CA1-ED11EB576DE5}">
      <dsp:nvSpPr>
        <dsp:cNvPr id="0" name=""/>
        <dsp:cNvSpPr/>
      </dsp:nvSpPr>
      <dsp:spPr>
        <a:xfrm rot="5400000">
          <a:off x="2530320" y="1449113"/>
          <a:ext cx="428886" cy="4565771"/>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a:t>Aggregating the Billing Amount </a:t>
          </a:r>
        </a:p>
      </dsp:txBody>
      <dsp:txXfrm rot="-5400000">
        <a:off x="461878" y="3538491"/>
        <a:ext cx="4544835" cy="387014"/>
      </dsp:txXfrm>
    </dsp:sp>
    <dsp:sp modelId="{403E7F13-D6CF-4DE7-9125-B500E03C07E9}">
      <dsp:nvSpPr>
        <dsp:cNvPr id="0" name=""/>
        <dsp:cNvSpPr/>
      </dsp:nvSpPr>
      <dsp:spPr>
        <a:xfrm rot="5400000">
          <a:off x="-98973" y="4202202"/>
          <a:ext cx="659825" cy="461878"/>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t>8</a:t>
          </a:r>
        </a:p>
      </dsp:txBody>
      <dsp:txXfrm rot="-5400000">
        <a:off x="1" y="4334167"/>
        <a:ext cx="461878" cy="197947"/>
      </dsp:txXfrm>
    </dsp:sp>
    <dsp:sp modelId="{DD4E1434-0A92-4C32-BFF8-4970357AD2E2}">
      <dsp:nvSpPr>
        <dsp:cNvPr id="0" name=""/>
        <dsp:cNvSpPr/>
      </dsp:nvSpPr>
      <dsp:spPr>
        <a:xfrm rot="5400000">
          <a:off x="2530320" y="2034786"/>
          <a:ext cx="428886" cy="4565771"/>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a:t>Finalizing the Pipeline for the Insurance   </a:t>
          </a:r>
        </a:p>
      </dsp:txBody>
      <dsp:txXfrm rot="-5400000">
        <a:off x="461878" y="4124164"/>
        <a:ext cx="4544835" cy="38701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C3C3A6-B337-4D83-9CDB-B9C35780FF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1C79A68-3D73-4695-8C1E-3CDBCB536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97C6B7-F63D-48F8-8C65-A57506B0F13B}" type="datetimeFigureOut">
              <a:rPr lang="en-US" smtClean="0"/>
              <a:t>11/6/2024</a:t>
            </a:fld>
            <a:endParaRPr lang="en-US"/>
          </a:p>
        </p:txBody>
      </p:sp>
      <p:sp>
        <p:nvSpPr>
          <p:cNvPr id="4" name="Footer Placeholder 3">
            <a:extLst>
              <a:ext uri="{FF2B5EF4-FFF2-40B4-BE49-F238E27FC236}">
                <a16:creationId xmlns:a16="http://schemas.microsoft.com/office/drawing/2014/main" id="{3CF5045C-A7CE-41D4-85C5-0E9ACEEF9B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59ABD0F-F8EA-4B9F-8647-FC7D4AE3D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AB78DD-9481-4863-BCCC-946573546DA1}" type="slidenum">
              <a:rPr lang="en-US" smtClean="0"/>
              <a:t>‹#›</a:t>
            </a:fld>
            <a:endParaRPr lang="en-US"/>
          </a:p>
        </p:txBody>
      </p:sp>
    </p:spTree>
    <p:extLst>
      <p:ext uri="{BB962C8B-B14F-4D97-AF65-F5344CB8AC3E}">
        <p14:creationId xmlns:p14="http://schemas.microsoft.com/office/powerpoint/2010/main" val="58504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3359F2-43EF-4812-9DC0-98C0B1A40681}" type="slidenum">
              <a:rPr lang="en-US" smtClean="0"/>
              <a:t>2</a:t>
            </a:fld>
            <a:endParaRPr lang="en-US"/>
          </a:p>
        </p:txBody>
      </p:sp>
    </p:spTree>
    <p:extLst>
      <p:ext uri="{BB962C8B-B14F-4D97-AF65-F5344CB8AC3E}">
        <p14:creationId xmlns:p14="http://schemas.microsoft.com/office/powerpoint/2010/main" val="1983523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44598-4D85-A95C-3A46-0D6FD38CDE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C23FDD-C94F-F298-3E91-2E2C3EA668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DD75FF-6122-7585-9288-73C2CA81C91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61888A1-3C41-94A9-A20D-09AB222F8B76}"/>
              </a:ext>
            </a:extLst>
          </p:cNvPr>
          <p:cNvSpPr>
            <a:spLocks noGrp="1"/>
          </p:cNvSpPr>
          <p:nvPr>
            <p:ph type="sldNum" sz="quarter" idx="5"/>
          </p:nvPr>
        </p:nvSpPr>
        <p:spPr/>
        <p:txBody>
          <a:bodyPr/>
          <a:lstStyle/>
          <a:p>
            <a:fld id="{B63359F2-43EF-4812-9DC0-98C0B1A40681}" type="slidenum">
              <a:rPr lang="en-US" smtClean="0"/>
              <a:t>16</a:t>
            </a:fld>
            <a:endParaRPr lang="en-US"/>
          </a:p>
        </p:txBody>
      </p:sp>
    </p:spTree>
    <p:extLst>
      <p:ext uri="{BB962C8B-B14F-4D97-AF65-F5344CB8AC3E}">
        <p14:creationId xmlns:p14="http://schemas.microsoft.com/office/powerpoint/2010/main" val="1293107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F9612F-FD6D-43A5-44F9-FB3D65D5EA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7F3ED9-C850-6C71-E3FA-DAE10461F0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667121-18C6-4694-669C-6EC5A348695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C7906E3-1A07-D362-6BD1-AA54C816A57F}"/>
              </a:ext>
            </a:extLst>
          </p:cNvPr>
          <p:cNvSpPr>
            <a:spLocks noGrp="1"/>
          </p:cNvSpPr>
          <p:nvPr>
            <p:ph type="sldNum" sz="quarter" idx="5"/>
          </p:nvPr>
        </p:nvSpPr>
        <p:spPr/>
        <p:txBody>
          <a:bodyPr/>
          <a:lstStyle/>
          <a:p>
            <a:fld id="{B63359F2-43EF-4812-9DC0-98C0B1A40681}" type="slidenum">
              <a:rPr lang="en-US" smtClean="0"/>
              <a:t>17</a:t>
            </a:fld>
            <a:endParaRPr lang="en-US"/>
          </a:p>
        </p:txBody>
      </p:sp>
    </p:spTree>
    <p:extLst>
      <p:ext uri="{BB962C8B-B14F-4D97-AF65-F5344CB8AC3E}">
        <p14:creationId xmlns:p14="http://schemas.microsoft.com/office/powerpoint/2010/main" val="1819558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F95E4-461B-B61D-70F2-FCD0DAD03A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9CE3EB-6E5E-2D32-F53F-04077D5D46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2F74DE-394F-A297-0F02-C99E54244AB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D39521B-6527-9B5F-BEB2-44F17B8BA52D}"/>
              </a:ext>
            </a:extLst>
          </p:cNvPr>
          <p:cNvSpPr>
            <a:spLocks noGrp="1"/>
          </p:cNvSpPr>
          <p:nvPr>
            <p:ph type="sldNum" sz="quarter" idx="5"/>
          </p:nvPr>
        </p:nvSpPr>
        <p:spPr/>
        <p:txBody>
          <a:bodyPr/>
          <a:lstStyle/>
          <a:p>
            <a:fld id="{B63359F2-43EF-4812-9DC0-98C0B1A40681}" type="slidenum">
              <a:rPr lang="en-US" smtClean="0"/>
              <a:t>19</a:t>
            </a:fld>
            <a:endParaRPr lang="en-US"/>
          </a:p>
        </p:txBody>
      </p:sp>
    </p:spTree>
    <p:extLst>
      <p:ext uri="{BB962C8B-B14F-4D97-AF65-F5344CB8AC3E}">
        <p14:creationId xmlns:p14="http://schemas.microsoft.com/office/powerpoint/2010/main" val="1075183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6BE3EA-D71B-1B0D-4B80-821C6FA7AF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07765E-2D15-5E5E-73FD-A64CC2DFB7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05800B-71CE-4556-E1D1-D272B7B8390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CC5F899-FEF7-56CD-0118-EC15C16F8F0A}"/>
              </a:ext>
            </a:extLst>
          </p:cNvPr>
          <p:cNvSpPr>
            <a:spLocks noGrp="1"/>
          </p:cNvSpPr>
          <p:nvPr>
            <p:ph type="sldNum" sz="quarter" idx="5"/>
          </p:nvPr>
        </p:nvSpPr>
        <p:spPr/>
        <p:txBody>
          <a:bodyPr/>
          <a:lstStyle/>
          <a:p>
            <a:fld id="{B63359F2-43EF-4812-9DC0-98C0B1A40681}" type="slidenum">
              <a:rPr lang="en-US" smtClean="0"/>
              <a:t>20</a:t>
            </a:fld>
            <a:endParaRPr lang="en-US"/>
          </a:p>
        </p:txBody>
      </p:sp>
    </p:spTree>
    <p:extLst>
      <p:ext uri="{BB962C8B-B14F-4D97-AF65-F5344CB8AC3E}">
        <p14:creationId xmlns:p14="http://schemas.microsoft.com/office/powerpoint/2010/main" val="1118490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36C33-11ED-80CC-E45B-DF95E62F84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0DC5C4-A501-6C85-36E4-36E01825F3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03B44B-FA18-6E28-B6A4-656162EBA12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8BAA866-3487-76C9-6589-F3DFDE5D496F}"/>
              </a:ext>
            </a:extLst>
          </p:cNvPr>
          <p:cNvSpPr>
            <a:spLocks noGrp="1"/>
          </p:cNvSpPr>
          <p:nvPr>
            <p:ph type="sldNum" sz="quarter" idx="5"/>
          </p:nvPr>
        </p:nvSpPr>
        <p:spPr/>
        <p:txBody>
          <a:bodyPr/>
          <a:lstStyle/>
          <a:p>
            <a:fld id="{B63359F2-43EF-4812-9DC0-98C0B1A40681}" type="slidenum">
              <a:rPr lang="en-US" smtClean="0"/>
              <a:t>22</a:t>
            </a:fld>
            <a:endParaRPr lang="en-US"/>
          </a:p>
        </p:txBody>
      </p:sp>
    </p:spTree>
    <p:extLst>
      <p:ext uri="{BB962C8B-B14F-4D97-AF65-F5344CB8AC3E}">
        <p14:creationId xmlns:p14="http://schemas.microsoft.com/office/powerpoint/2010/main" val="642931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E88F51-9305-A50B-9374-3175DDBB2D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6B2E2C-B08A-DF60-F6B4-81EAF9FF55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70812B-C5FF-424A-66E8-1D2E6A4E0B1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FBDDBB4-1216-140A-9AF1-533C98F17A25}"/>
              </a:ext>
            </a:extLst>
          </p:cNvPr>
          <p:cNvSpPr>
            <a:spLocks noGrp="1"/>
          </p:cNvSpPr>
          <p:nvPr>
            <p:ph type="sldNum" sz="quarter" idx="5"/>
          </p:nvPr>
        </p:nvSpPr>
        <p:spPr/>
        <p:txBody>
          <a:bodyPr/>
          <a:lstStyle/>
          <a:p>
            <a:fld id="{B63359F2-43EF-4812-9DC0-98C0B1A40681}" type="slidenum">
              <a:rPr lang="en-US" smtClean="0"/>
              <a:t>26</a:t>
            </a:fld>
            <a:endParaRPr lang="en-US"/>
          </a:p>
        </p:txBody>
      </p:sp>
    </p:spTree>
    <p:extLst>
      <p:ext uri="{BB962C8B-B14F-4D97-AF65-F5344CB8AC3E}">
        <p14:creationId xmlns:p14="http://schemas.microsoft.com/office/powerpoint/2010/main" val="1265642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DB23D0-D073-A5E2-6331-9B033F6943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6A0E85-C0A7-D8F6-5451-AB9EB72D7B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A16894-D503-DA42-3B8C-78F766DD93E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031B36A-41D7-121A-52EA-039F4C2C7E98}"/>
              </a:ext>
            </a:extLst>
          </p:cNvPr>
          <p:cNvSpPr>
            <a:spLocks noGrp="1"/>
          </p:cNvSpPr>
          <p:nvPr>
            <p:ph type="sldNum" sz="quarter" idx="5"/>
          </p:nvPr>
        </p:nvSpPr>
        <p:spPr/>
        <p:txBody>
          <a:bodyPr/>
          <a:lstStyle/>
          <a:p>
            <a:fld id="{B63359F2-43EF-4812-9DC0-98C0B1A40681}" type="slidenum">
              <a:rPr lang="en-US" smtClean="0"/>
              <a:t>27</a:t>
            </a:fld>
            <a:endParaRPr lang="en-US"/>
          </a:p>
        </p:txBody>
      </p:sp>
    </p:spTree>
    <p:extLst>
      <p:ext uri="{BB962C8B-B14F-4D97-AF65-F5344CB8AC3E}">
        <p14:creationId xmlns:p14="http://schemas.microsoft.com/office/powerpoint/2010/main" val="3242429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86777-DC17-EEAD-19A6-FAF729F0FA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9929BD-33CA-0060-951E-8B51AB931C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9418B7-7A2C-4986-8907-8B5339BD27A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C53B312-29ED-F286-D291-F3BADF0DDC6C}"/>
              </a:ext>
            </a:extLst>
          </p:cNvPr>
          <p:cNvSpPr>
            <a:spLocks noGrp="1"/>
          </p:cNvSpPr>
          <p:nvPr>
            <p:ph type="sldNum" sz="quarter" idx="5"/>
          </p:nvPr>
        </p:nvSpPr>
        <p:spPr/>
        <p:txBody>
          <a:bodyPr/>
          <a:lstStyle/>
          <a:p>
            <a:fld id="{B63359F2-43EF-4812-9DC0-98C0B1A40681}" type="slidenum">
              <a:rPr lang="en-US" smtClean="0"/>
              <a:t>28</a:t>
            </a:fld>
            <a:endParaRPr lang="en-US"/>
          </a:p>
        </p:txBody>
      </p:sp>
    </p:spTree>
    <p:extLst>
      <p:ext uri="{BB962C8B-B14F-4D97-AF65-F5344CB8AC3E}">
        <p14:creationId xmlns:p14="http://schemas.microsoft.com/office/powerpoint/2010/main" val="1539247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7E62C-4EA6-F279-8246-3D17C3A35A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6FC7E7-5D36-9BE1-4C3E-CB1CCABF1B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974547-D956-9FB9-8301-175919496D7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0875C59-703B-299D-1E79-F1D0D4C36B73}"/>
              </a:ext>
            </a:extLst>
          </p:cNvPr>
          <p:cNvSpPr>
            <a:spLocks noGrp="1"/>
          </p:cNvSpPr>
          <p:nvPr>
            <p:ph type="sldNum" sz="quarter" idx="5"/>
          </p:nvPr>
        </p:nvSpPr>
        <p:spPr/>
        <p:txBody>
          <a:bodyPr/>
          <a:lstStyle/>
          <a:p>
            <a:fld id="{B63359F2-43EF-4812-9DC0-98C0B1A40681}" type="slidenum">
              <a:rPr lang="en-US" smtClean="0"/>
              <a:t>29</a:t>
            </a:fld>
            <a:endParaRPr lang="en-US"/>
          </a:p>
        </p:txBody>
      </p:sp>
    </p:spTree>
    <p:extLst>
      <p:ext uri="{BB962C8B-B14F-4D97-AF65-F5344CB8AC3E}">
        <p14:creationId xmlns:p14="http://schemas.microsoft.com/office/powerpoint/2010/main" val="1127180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3359F2-43EF-4812-9DC0-98C0B1A40681}" type="slidenum">
              <a:rPr lang="en-US" smtClean="0"/>
              <a:t>30</a:t>
            </a:fld>
            <a:endParaRPr lang="en-US"/>
          </a:p>
        </p:txBody>
      </p:sp>
    </p:spTree>
    <p:extLst>
      <p:ext uri="{BB962C8B-B14F-4D97-AF65-F5344CB8AC3E}">
        <p14:creationId xmlns:p14="http://schemas.microsoft.com/office/powerpoint/2010/main" val="2047023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3359F2-43EF-4812-9DC0-98C0B1A40681}" type="slidenum">
              <a:rPr lang="en-US" smtClean="0"/>
              <a:t>3</a:t>
            </a:fld>
            <a:endParaRPr lang="en-US"/>
          </a:p>
        </p:txBody>
      </p:sp>
    </p:spTree>
    <p:extLst>
      <p:ext uri="{BB962C8B-B14F-4D97-AF65-F5344CB8AC3E}">
        <p14:creationId xmlns:p14="http://schemas.microsoft.com/office/powerpoint/2010/main" val="972850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3359F2-43EF-4812-9DC0-98C0B1A40681}" type="slidenum">
              <a:rPr lang="en-US" smtClean="0"/>
              <a:t>31</a:t>
            </a:fld>
            <a:endParaRPr lang="en-US"/>
          </a:p>
        </p:txBody>
      </p:sp>
    </p:spTree>
    <p:extLst>
      <p:ext uri="{BB962C8B-B14F-4D97-AF65-F5344CB8AC3E}">
        <p14:creationId xmlns:p14="http://schemas.microsoft.com/office/powerpoint/2010/main" val="1193464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3359F2-43EF-4812-9DC0-98C0B1A40681}" type="slidenum">
              <a:rPr lang="en-US" smtClean="0"/>
              <a:t>6</a:t>
            </a:fld>
            <a:endParaRPr lang="en-US"/>
          </a:p>
        </p:txBody>
      </p:sp>
    </p:spTree>
    <p:extLst>
      <p:ext uri="{BB962C8B-B14F-4D97-AF65-F5344CB8AC3E}">
        <p14:creationId xmlns:p14="http://schemas.microsoft.com/office/powerpoint/2010/main" val="1657027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4CD55-B82C-22B1-3CF7-E24708F7C5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D94F64-0A74-A9B8-82FD-3D4409C39B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50329B-901B-0F2E-2550-A25C89F203F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F088958-78FF-BFAB-D4DA-331DD098D718}"/>
              </a:ext>
            </a:extLst>
          </p:cNvPr>
          <p:cNvSpPr>
            <a:spLocks noGrp="1"/>
          </p:cNvSpPr>
          <p:nvPr>
            <p:ph type="sldNum" sz="quarter" idx="5"/>
          </p:nvPr>
        </p:nvSpPr>
        <p:spPr/>
        <p:txBody>
          <a:bodyPr/>
          <a:lstStyle/>
          <a:p>
            <a:fld id="{B63359F2-43EF-4812-9DC0-98C0B1A40681}" type="slidenum">
              <a:rPr lang="en-US" smtClean="0"/>
              <a:t>9</a:t>
            </a:fld>
            <a:endParaRPr lang="en-US"/>
          </a:p>
        </p:txBody>
      </p:sp>
    </p:spTree>
    <p:extLst>
      <p:ext uri="{BB962C8B-B14F-4D97-AF65-F5344CB8AC3E}">
        <p14:creationId xmlns:p14="http://schemas.microsoft.com/office/powerpoint/2010/main" val="229068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B39CC-7BA9-B1A4-7488-09F45E6239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0AF24E-C24F-C0FD-425B-BFB4F11398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AED3BA-5F0E-C9DD-EDE1-23DFA88B20D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D075B21-49B8-149B-1858-B5498162695D}"/>
              </a:ext>
            </a:extLst>
          </p:cNvPr>
          <p:cNvSpPr>
            <a:spLocks noGrp="1"/>
          </p:cNvSpPr>
          <p:nvPr>
            <p:ph type="sldNum" sz="quarter" idx="5"/>
          </p:nvPr>
        </p:nvSpPr>
        <p:spPr/>
        <p:txBody>
          <a:bodyPr/>
          <a:lstStyle/>
          <a:p>
            <a:fld id="{B63359F2-43EF-4812-9DC0-98C0B1A40681}" type="slidenum">
              <a:rPr lang="en-US" smtClean="0"/>
              <a:t>10</a:t>
            </a:fld>
            <a:endParaRPr lang="en-US"/>
          </a:p>
        </p:txBody>
      </p:sp>
    </p:spTree>
    <p:extLst>
      <p:ext uri="{BB962C8B-B14F-4D97-AF65-F5344CB8AC3E}">
        <p14:creationId xmlns:p14="http://schemas.microsoft.com/office/powerpoint/2010/main" val="1052455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77E41D-26B6-2910-4210-6F6D243407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29F818-F504-CF3A-959F-841E60D17C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2906EC-A1DA-6D52-F566-02787CBF2C8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7E80482-C5BC-423D-82AD-C45C21B90860}"/>
              </a:ext>
            </a:extLst>
          </p:cNvPr>
          <p:cNvSpPr>
            <a:spLocks noGrp="1"/>
          </p:cNvSpPr>
          <p:nvPr>
            <p:ph type="sldNum" sz="quarter" idx="5"/>
          </p:nvPr>
        </p:nvSpPr>
        <p:spPr/>
        <p:txBody>
          <a:bodyPr/>
          <a:lstStyle/>
          <a:p>
            <a:fld id="{B63359F2-43EF-4812-9DC0-98C0B1A40681}" type="slidenum">
              <a:rPr lang="en-US" smtClean="0"/>
              <a:t>11</a:t>
            </a:fld>
            <a:endParaRPr lang="en-US"/>
          </a:p>
        </p:txBody>
      </p:sp>
    </p:spTree>
    <p:extLst>
      <p:ext uri="{BB962C8B-B14F-4D97-AF65-F5344CB8AC3E}">
        <p14:creationId xmlns:p14="http://schemas.microsoft.com/office/powerpoint/2010/main" val="760180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87F0ED-0B24-94B3-8FB0-AF075AB5D1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FE9323-6826-5E0B-D385-B747CFCD44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ED690E-78DB-2B1B-02DC-68E1D3821C1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E13CDC6-5E03-06B4-92D5-D1181BC1FB6B}"/>
              </a:ext>
            </a:extLst>
          </p:cNvPr>
          <p:cNvSpPr>
            <a:spLocks noGrp="1"/>
          </p:cNvSpPr>
          <p:nvPr>
            <p:ph type="sldNum" sz="quarter" idx="5"/>
          </p:nvPr>
        </p:nvSpPr>
        <p:spPr/>
        <p:txBody>
          <a:bodyPr/>
          <a:lstStyle/>
          <a:p>
            <a:fld id="{B63359F2-43EF-4812-9DC0-98C0B1A40681}" type="slidenum">
              <a:rPr lang="en-US" smtClean="0"/>
              <a:t>12</a:t>
            </a:fld>
            <a:endParaRPr lang="en-US"/>
          </a:p>
        </p:txBody>
      </p:sp>
    </p:spTree>
    <p:extLst>
      <p:ext uri="{BB962C8B-B14F-4D97-AF65-F5344CB8AC3E}">
        <p14:creationId xmlns:p14="http://schemas.microsoft.com/office/powerpoint/2010/main" val="4256476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B2646-0CA0-E5A8-9F34-DE33F578AF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98B510-F984-64B3-818D-9DFC441882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B48FF0-1B05-C5DF-2EA5-E876552F01A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B52C1A3-F460-9B8E-C8C5-07BCFA8A311F}"/>
              </a:ext>
            </a:extLst>
          </p:cNvPr>
          <p:cNvSpPr>
            <a:spLocks noGrp="1"/>
          </p:cNvSpPr>
          <p:nvPr>
            <p:ph type="sldNum" sz="quarter" idx="5"/>
          </p:nvPr>
        </p:nvSpPr>
        <p:spPr/>
        <p:txBody>
          <a:bodyPr/>
          <a:lstStyle/>
          <a:p>
            <a:fld id="{B63359F2-43EF-4812-9DC0-98C0B1A40681}" type="slidenum">
              <a:rPr lang="en-US" smtClean="0"/>
              <a:t>14</a:t>
            </a:fld>
            <a:endParaRPr lang="en-US"/>
          </a:p>
        </p:txBody>
      </p:sp>
    </p:spTree>
    <p:extLst>
      <p:ext uri="{BB962C8B-B14F-4D97-AF65-F5344CB8AC3E}">
        <p14:creationId xmlns:p14="http://schemas.microsoft.com/office/powerpoint/2010/main" val="578503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02283B-7FFF-372E-5AA5-4A1B6B9D2A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912DF9-9532-00C9-14A9-98E215AC28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CB4968-4E52-1323-A2F5-321101CAB09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45A045D-46A1-2CCD-D4FD-85BFF1B910C4}"/>
              </a:ext>
            </a:extLst>
          </p:cNvPr>
          <p:cNvSpPr>
            <a:spLocks noGrp="1"/>
          </p:cNvSpPr>
          <p:nvPr>
            <p:ph type="sldNum" sz="quarter" idx="5"/>
          </p:nvPr>
        </p:nvSpPr>
        <p:spPr/>
        <p:txBody>
          <a:bodyPr/>
          <a:lstStyle/>
          <a:p>
            <a:fld id="{B63359F2-43EF-4812-9DC0-98C0B1A40681}" type="slidenum">
              <a:rPr lang="en-US" smtClean="0"/>
              <a:t>15</a:t>
            </a:fld>
            <a:endParaRPr lang="en-US"/>
          </a:p>
        </p:txBody>
      </p:sp>
    </p:spTree>
    <p:extLst>
      <p:ext uri="{BB962C8B-B14F-4D97-AF65-F5344CB8AC3E}">
        <p14:creationId xmlns:p14="http://schemas.microsoft.com/office/powerpoint/2010/main" val="2341269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r>
              <a:rPr lang="en-US"/>
              <a:t>20XX</a:t>
            </a:r>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7666156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20XX</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087330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r>
              <a:rPr lang="en-US"/>
              <a:t>20XX</a:t>
            </a:r>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503988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hasCustomPrompt="1"/>
          </p:nvPr>
        </p:nvSpPr>
        <p:spPr>
          <a:xfrm>
            <a:off x="457200" y="1070901"/>
            <a:ext cx="11265407" cy="1499616"/>
          </a:xfrm>
        </p:spPr>
        <p:txBody>
          <a:bodyPr>
            <a:noAutofit/>
          </a:bodyPr>
          <a:lstStyle>
            <a:lvl1pPr>
              <a:defRPr/>
            </a:lvl1pPr>
          </a:lstStyle>
          <a:p>
            <a:r>
              <a:rPr lang="en-US"/>
              <a:t>Click to add title</a:t>
            </a:r>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hasCustomPrompt="1"/>
          </p:nvPr>
        </p:nvSpPr>
        <p:spPr>
          <a:xfrm>
            <a:off x="448055" y="3103684"/>
            <a:ext cx="11274551" cy="3287971"/>
          </a:xfrm>
          <a:solidFill>
            <a:schemeClr val="accent2"/>
          </a:solidFill>
        </p:spPr>
        <p:txBody>
          <a:bodyPr anchor="t" anchorCtr="0">
            <a:normAutofit/>
          </a:bodyPr>
          <a:lstStyle>
            <a:lvl1pPr marL="0" indent="0" algn="ctr">
              <a:buNone/>
              <a:defRPr/>
            </a:lvl1pPr>
          </a:lstStyle>
          <a:p>
            <a:r>
              <a:rPr lang="en-US"/>
              <a:t>Click to add picture</a:t>
            </a:r>
          </a:p>
        </p:txBody>
      </p:sp>
    </p:spTree>
    <p:extLst>
      <p:ext uri="{BB962C8B-B14F-4D97-AF65-F5344CB8AC3E}">
        <p14:creationId xmlns:p14="http://schemas.microsoft.com/office/powerpoint/2010/main" val="2228195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457200" y="640079"/>
            <a:ext cx="3657600" cy="2100851"/>
          </a:xfrm>
        </p:spPr>
        <p:txBody>
          <a:bodyPr>
            <a:noAutofit/>
          </a:bodyPr>
          <a:lstStyle>
            <a:lvl1pPr>
              <a:defRPr/>
            </a:lvl1pPr>
          </a:lstStyle>
          <a:p>
            <a:r>
              <a:rPr lang="en-US"/>
              <a:t>Click to edit Master title style</a:t>
            </a:r>
          </a:p>
        </p:txBody>
      </p:sp>
      <p:sp>
        <p:nvSpPr>
          <p:cNvPr id="2" name="Content Placeholder 5">
            <a:extLst>
              <a:ext uri="{FF2B5EF4-FFF2-40B4-BE49-F238E27FC236}">
                <a16:creationId xmlns:a16="http://schemas.microsoft.com/office/drawing/2014/main" id="{FC87D77D-2EA4-028B-1ACF-E1120CE8F0E0}"/>
              </a:ext>
            </a:extLst>
          </p:cNvPr>
          <p:cNvSpPr>
            <a:spLocks noGrp="1"/>
          </p:cNvSpPr>
          <p:nvPr>
            <p:ph sz="quarter" idx="4" hasCustomPrompt="1"/>
          </p:nvPr>
        </p:nvSpPr>
        <p:spPr>
          <a:xfrm>
            <a:off x="457201" y="2862470"/>
            <a:ext cx="3657600" cy="3510898"/>
          </a:xfrm>
        </p:spPr>
        <p:txBody>
          <a:bodyPr anchor="t" anchorCtr="0">
            <a:normAutofit/>
          </a:bodyPr>
          <a:lstStyle>
            <a:lvl1pPr marL="0" indent="0">
              <a:buNone/>
              <a:defRPr/>
            </a:lvl1pPr>
          </a:lstStyle>
          <a:p>
            <a:pPr lvl="0"/>
            <a:r>
              <a:rPr lang="en-US"/>
              <a:t>Click to add text </a:t>
            </a:r>
          </a:p>
          <a:p>
            <a:pPr lvl="1"/>
            <a:r>
              <a:rPr lang="en-US"/>
              <a:t>Second level</a:t>
            </a:r>
          </a:p>
          <a:p>
            <a:pPr lvl="2"/>
            <a:r>
              <a:rPr lang="en-US"/>
              <a:t>Third level</a:t>
            </a:r>
          </a:p>
          <a:p>
            <a:pPr lvl="3"/>
            <a:r>
              <a:rPr lang="en-US"/>
              <a:t>Fourth level</a:t>
            </a:r>
          </a:p>
          <a:p>
            <a:pPr lvl="4"/>
            <a:r>
              <a:rPr lang="en-US"/>
              <a:t>Fifth level</a:t>
            </a:r>
          </a:p>
        </p:txBody>
      </p:sp>
      <p:sp>
        <p:nvSpPr>
          <p:cNvPr id="4" name="Picture Placeholder 3">
            <a:extLst>
              <a:ext uri="{FF2B5EF4-FFF2-40B4-BE49-F238E27FC236}">
                <a16:creationId xmlns:a16="http://schemas.microsoft.com/office/drawing/2014/main" id="{CCFA45C0-9EBE-13AF-9B5D-9D5F4BF223E0}"/>
              </a:ext>
            </a:extLst>
          </p:cNvPr>
          <p:cNvSpPr>
            <a:spLocks noGrp="1"/>
          </p:cNvSpPr>
          <p:nvPr>
            <p:ph type="pic" sz="quarter" idx="13" hasCustomPrompt="1"/>
          </p:nvPr>
        </p:nvSpPr>
        <p:spPr>
          <a:xfrm>
            <a:off x="4242815" y="640080"/>
            <a:ext cx="7491984" cy="5751576"/>
          </a:xfrm>
          <a:custGeom>
            <a:avLst/>
            <a:gdLst>
              <a:gd name="connsiteX0" fmla="*/ 3800341 w 7491984"/>
              <a:gd name="connsiteY0" fmla="*/ 0 h 5751576"/>
              <a:gd name="connsiteX1" fmla="*/ 7491984 w 7491984"/>
              <a:gd name="connsiteY1" fmla="*/ 0 h 5751576"/>
              <a:gd name="connsiteX2" fmla="*/ 7491984 w 7491984"/>
              <a:gd name="connsiteY2" fmla="*/ 5751576 h 5751576"/>
              <a:gd name="connsiteX3" fmla="*/ 3800341 w 7491984"/>
              <a:gd name="connsiteY3" fmla="*/ 5751576 h 5751576"/>
              <a:gd name="connsiteX4" fmla="*/ 0 w 7491984"/>
              <a:gd name="connsiteY4" fmla="*/ 0 h 5751576"/>
              <a:gd name="connsiteX5" fmla="*/ 3696432 w 7491984"/>
              <a:gd name="connsiteY5" fmla="*/ 0 h 5751576"/>
              <a:gd name="connsiteX6" fmla="*/ 3696432 w 7491984"/>
              <a:gd name="connsiteY6" fmla="*/ 5751576 h 5751576"/>
              <a:gd name="connsiteX7" fmla="*/ 0 w 7491984"/>
              <a:gd name="connsiteY7" fmla="*/ 5751576 h 575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1984" h="5751576">
                <a:moveTo>
                  <a:pt x="3800341" y="0"/>
                </a:moveTo>
                <a:lnTo>
                  <a:pt x="7491984" y="0"/>
                </a:lnTo>
                <a:lnTo>
                  <a:pt x="7491984" y="5751576"/>
                </a:lnTo>
                <a:lnTo>
                  <a:pt x="3800341" y="5751576"/>
                </a:lnTo>
                <a:close/>
                <a:moveTo>
                  <a:pt x="0" y="0"/>
                </a:moveTo>
                <a:lnTo>
                  <a:pt x="3696432" y="0"/>
                </a:lnTo>
                <a:lnTo>
                  <a:pt x="3696432" y="5751576"/>
                </a:lnTo>
                <a:lnTo>
                  <a:pt x="0" y="5751576"/>
                </a:lnTo>
                <a:close/>
              </a:path>
            </a:pathLst>
          </a:custGeom>
          <a:solidFill>
            <a:schemeClr val="accent2"/>
          </a:solidFill>
        </p:spPr>
        <p:txBody>
          <a:bodyPr wrap="square" anchor="t" anchorCtr="0">
            <a:noAutofit/>
          </a:bodyPr>
          <a:lstStyle>
            <a:lvl1pPr marL="0" indent="0" algn="ctr">
              <a:buNone/>
              <a:defRPr/>
            </a:lvl1pPr>
          </a:lstStyle>
          <a:p>
            <a:r>
              <a:rPr lang="en-US"/>
              <a:t>Click to add picture</a:t>
            </a:r>
          </a:p>
        </p:txBody>
      </p:sp>
      <p:sp>
        <p:nvSpPr>
          <p:cNvPr id="9" name="Date Placeholder 8">
            <a:extLst>
              <a:ext uri="{FF2B5EF4-FFF2-40B4-BE49-F238E27FC236}">
                <a16:creationId xmlns:a16="http://schemas.microsoft.com/office/drawing/2014/main" id="{D5DDC5FA-EEDB-898F-533E-4094ADA899B9}"/>
              </a:ext>
            </a:extLst>
          </p:cNvPr>
          <p:cNvSpPr>
            <a:spLocks noGrp="1"/>
          </p:cNvSpPr>
          <p:nvPr>
            <p:ph type="dt" sz="half" idx="15"/>
          </p:nvPr>
        </p:nvSpPr>
        <p:spPr/>
        <p:txBody>
          <a:bodyPr/>
          <a:lstStyle/>
          <a:p>
            <a:r>
              <a:rPr lang="en-US"/>
              <a:t>20XX</a:t>
            </a:r>
          </a:p>
        </p:txBody>
      </p:sp>
      <p:sp>
        <p:nvSpPr>
          <p:cNvPr id="12" name="Footer Placeholder 11">
            <a:extLst>
              <a:ext uri="{FF2B5EF4-FFF2-40B4-BE49-F238E27FC236}">
                <a16:creationId xmlns:a16="http://schemas.microsoft.com/office/drawing/2014/main" id="{E79B0359-4B55-D899-E584-A8E6B2ED9123}"/>
              </a:ext>
            </a:extLst>
          </p:cNvPr>
          <p:cNvSpPr>
            <a:spLocks noGrp="1"/>
          </p:cNvSpPr>
          <p:nvPr>
            <p:ph type="ftr" sz="quarter" idx="16"/>
          </p:nvPr>
        </p:nvSpPr>
        <p:spPr/>
        <p:txBody>
          <a:bodyPr/>
          <a:lstStyle/>
          <a:p>
            <a:endParaRPr lang="en-US"/>
          </a:p>
        </p:txBody>
      </p:sp>
      <p:sp>
        <p:nvSpPr>
          <p:cNvPr id="13" name="Slide Number Placeholder 12">
            <a:extLst>
              <a:ext uri="{FF2B5EF4-FFF2-40B4-BE49-F238E27FC236}">
                <a16:creationId xmlns:a16="http://schemas.microsoft.com/office/drawing/2014/main" id="{6B916D02-76FE-EAED-CC51-A50448811F7D}"/>
              </a:ext>
            </a:extLst>
          </p:cNvPr>
          <p:cNvSpPr>
            <a:spLocks noGrp="1"/>
          </p:cNvSpPr>
          <p:nvPr>
            <p:ph type="sldNum" sz="quarter" idx="17"/>
          </p:nvPr>
        </p:nvSpPr>
        <p:spPr>
          <a:xfrm>
            <a:off x="10682289" y="6423914"/>
            <a:ext cx="1052510"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03417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524000" y="1143000"/>
            <a:ext cx="9144000" cy="2585720"/>
          </a:xfrm>
        </p:spPr>
        <p:txBody>
          <a:bodyPr anchor="b">
            <a:no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1524000" y="3799840"/>
            <a:ext cx="9144000" cy="2052320"/>
          </a:xfrm>
        </p:spPr>
        <p:txBody>
          <a:bodyPr anchor="t">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129685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90880"/>
            <a:ext cx="11267440" cy="1143000"/>
          </a:xfrm>
        </p:spPr>
        <p:txBody>
          <a:bodyPr/>
          <a:lstStyle>
            <a:lvl1pPr>
              <a:defRPr/>
            </a:lvl1pPr>
          </a:lstStyle>
          <a:p>
            <a:r>
              <a:rPr lang="en-US"/>
              <a:t>Click to add title</a:t>
            </a:r>
          </a:p>
        </p:txBody>
      </p:sp>
      <p:sp>
        <p:nvSpPr>
          <p:cNvPr id="9" name="Content Placeholder 3">
            <a:extLst>
              <a:ext uri="{FF2B5EF4-FFF2-40B4-BE49-F238E27FC236}">
                <a16:creationId xmlns:a16="http://schemas.microsoft.com/office/drawing/2014/main" id="{ECA520B1-DC84-A47D-1F5E-CCD567EB2D86}"/>
              </a:ext>
            </a:extLst>
          </p:cNvPr>
          <p:cNvSpPr>
            <a:spLocks noGrp="1"/>
          </p:cNvSpPr>
          <p:nvPr>
            <p:ph sz="half" idx="13" hasCustomPrompt="1"/>
          </p:nvPr>
        </p:nvSpPr>
        <p:spPr>
          <a:xfrm>
            <a:off x="457200" y="2187362"/>
            <a:ext cx="3657600" cy="3633047"/>
          </a:xfrm>
        </p:spPr>
        <p:txBody>
          <a:bodyPr anchor="t">
            <a:normAutofit/>
          </a:bodyPr>
          <a:lstStyle>
            <a:lvl1pPr marL="342900" indent="-342900">
              <a:buFont typeface="+mj-lt"/>
              <a:buAutoNum type="arabicPeriod"/>
              <a:defRPr sz="1800"/>
            </a:lvl1pPr>
            <a:lvl2pPr marL="914400" indent="-342900">
              <a:buFont typeface="+mj-lt"/>
              <a:buAutoNum type="alphaLcPeriod"/>
              <a:defRPr sz="1800"/>
            </a:lvl2pPr>
            <a:lvl3pPr marL="1371600" indent="-342900">
              <a:buFont typeface="+mj-lt"/>
              <a:buAutoNum type="arabicPeriod"/>
              <a:defRPr sz="1800"/>
            </a:lvl3pPr>
            <a:lvl4pPr marL="1600200" indent="-342900">
              <a:buFont typeface="+mj-lt"/>
              <a:buAutoNum type="alphaLcParenR"/>
              <a:defRPr sz="1800"/>
            </a:lvl4pPr>
            <a:lvl5pPr marL="2057400" indent="-400050">
              <a:buFont typeface="+mj-lt"/>
              <a:buAutoNum type="romanLcPeriod"/>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282437" y="2187361"/>
            <a:ext cx="7442203" cy="3633047"/>
          </a:xfrm>
        </p:spPr>
        <p:txBody>
          <a:bodyPr anchor="t">
            <a:normAutofit/>
          </a:bodyPr>
          <a:lstStyle>
            <a:lvl1pPr marL="0" indent="0">
              <a:buNone/>
              <a:defRPr sz="1800"/>
            </a:lvl1pPr>
            <a:lvl2pPr marL="0">
              <a:defRPr sz="1800"/>
            </a:lvl2pPr>
            <a:lvl3pPr marL="548640">
              <a:defRPr sz="1800"/>
            </a:lvl3pPr>
            <a:lvl4pPr marL="822960">
              <a:defRPr sz="1800"/>
            </a:lvl4pPr>
            <a:lvl5pPr marL="1097280">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57200" y="6423914"/>
            <a:ext cx="7041202" cy="365125"/>
          </a:xfrm>
        </p:spPr>
        <p:txBody>
          <a:bodyPr/>
          <a:lstStyle/>
          <a:p>
            <a:endParaRPr lang="en-US"/>
          </a:p>
        </p:txBody>
      </p:sp>
      <p:sp>
        <p:nvSpPr>
          <p:cNvPr id="5" name="Date Placeholder 4"/>
          <p:cNvSpPr>
            <a:spLocks noGrp="1"/>
          </p:cNvSpPr>
          <p:nvPr>
            <p:ph type="dt" sz="half" idx="10"/>
          </p:nvPr>
        </p:nvSpPr>
        <p:spPr/>
        <p:txBody>
          <a:bodyPr/>
          <a:lstStyle/>
          <a:p>
            <a:r>
              <a:rPr lang="en-US"/>
              <a:t>20XX</a:t>
            </a:r>
          </a:p>
        </p:txBody>
      </p:sp>
      <p:sp>
        <p:nvSpPr>
          <p:cNvPr id="7" name="Slide Number Placeholder 6"/>
          <p:cNvSpPr>
            <a:spLocks noGrp="1"/>
          </p:cNvSpPr>
          <p:nvPr>
            <p:ph type="sldNum" sz="quarter" idx="12"/>
          </p:nvPr>
        </p:nvSpPr>
        <p:spPr>
          <a:xfrm>
            <a:off x="10558300" y="6423914"/>
            <a:ext cx="1166340"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09833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462151" y="666984"/>
            <a:ext cx="3672970" cy="2125911"/>
          </a:xfrm>
        </p:spPr>
        <p:txBody>
          <a:bodyPr>
            <a:noAutofit/>
          </a:bodyPr>
          <a:lstStyle>
            <a:lvl1pPr algn="l">
              <a:defRPr/>
            </a:lvl1pPr>
          </a:lstStyle>
          <a:p>
            <a:r>
              <a:rPr lang="en-US" noProof="0"/>
              <a:t>Click to edit Master title style</a:t>
            </a:r>
          </a:p>
        </p:txBody>
      </p:sp>
      <p:sp>
        <p:nvSpPr>
          <p:cNvPr id="2" name="Content Placeholder 5">
            <a:extLst>
              <a:ext uri="{FF2B5EF4-FFF2-40B4-BE49-F238E27FC236}">
                <a16:creationId xmlns:a16="http://schemas.microsoft.com/office/drawing/2014/main" id="{5A0AD703-0A43-5323-CCB2-832D424EF2DB}"/>
              </a:ext>
            </a:extLst>
          </p:cNvPr>
          <p:cNvSpPr>
            <a:spLocks noGrp="1"/>
          </p:cNvSpPr>
          <p:nvPr>
            <p:ph sz="quarter" idx="4" hasCustomPrompt="1"/>
          </p:nvPr>
        </p:nvSpPr>
        <p:spPr>
          <a:xfrm>
            <a:off x="462151" y="2862479"/>
            <a:ext cx="3672970" cy="3491849"/>
          </a:xfrm>
        </p:spPr>
        <p:txBody>
          <a:bodyPr anchor="t" anchorCtr="0">
            <a:normAutofit/>
          </a:bodyPr>
          <a:lstStyle>
            <a:lvl1pPr marL="0" indent="0">
              <a:buNone/>
              <a:defRPr/>
            </a:lvl1pPr>
          </a:lstStyle>
          <a:p>
            <a:pPr lvl="0"/>
            <a:r>
              <a:rPr lang="en-US" noProof="0"/>
              <a:t>Click to add text </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Picture Placeholder 3">
            <a:extLst>
              <a:ext uri="{FF2B5EF4-FFF2-40B4-BE49-F238E27FC236}">
                <a16:creationId xmlns:a16="http://schemas.microsoft.com/office/drawing/2014/main" id="{4627B629-9CBE-3ECF-2D88-F07AACD0374E}"/>
              </a:ext>
            </a:extLst>
          </p:cNvPr>
          <p:cNvSpPr>
            <a:spLocks noGrp="1"/>
          </p:cNvSpPr>
          <p:nvPr>
            <p:ph type="pic" sz="quarter" idx="13" hasCustomPrompt="1"/>
          </p:nvPr>
        </p:nvSpPr>
        <p:spPr>
          <a:xfrm>
            <a:off x="4231970" y="666985"/>
            <a:ext cx="7497880" cy="5687344"/>
          </a:xfrm>
          <a:custGeom>
            <a:avLst/>
            <a:gdLst>
              <a:gd name="connsiteX0" fmla="*/ 3803282 w 7497880"/>
              <a:gd name="connsiteY0" fmla="*/ 0 h 5687344"/>
              <a:gd name="connsiteX1" fmla="*/ 7497880 w 7497880"/>
              <a:gd name="connsiteY1" fmla="*/ 0 h 5687344"/>
              <a:gd name="connsiteX2" fmla="*/ 7497880 w 7497880"/>
              <a:gd name="connsiteY2" fmla="*/ 4581885 h 5687344"/>
              <a:gd name="connsiteX3" fmla="*/ 3803282 w 7497880"/>
              <a:gd name="connsiteY3" fmla="*/ 4581885 h 5687344"/>
              <a:gd name="connsiteX4" fmla="*/ 0 w 7497880"/>
              <a:gd name="connsiteY4" fmla="*/ 0 h 5687344"/>
              <a:gd name="connsiteX5" fmla="*/ 3699373 w 7497880"/>
              <a:gd name="connsiteY5" fmla="*/ 0 h 5687344"/>
              <a:gd name="connsiteX6" fmla="*/ 3699373 w 7497880"/>
              <a:gd name="connsiteY6" fmla="*/ 4581885 h 5687344"/>
              <a:gd name="connsiteX7" fmla="*/ 2 w 7497880"/>
              <a:gd name="connsiteY7" fmla="*/ 4581885 h 5687344"/>
              <a:gd name="connsiteX8" fmla="*/ 2 w 7497880"/>
              <a:gd name="connsiteY8" fmla="*/ 4679200 h 5687344"/>
              <a:gd name="connsiteX9" fmla="*/ 3699373 w 7497880"/>
              <a:gd name="connsiteY9" fmla="*/ 4679200 h 5687344"/>
              <a:gd name="connsiteX10" fmla="*/ 3699373 w 7497880"/>
              <a:gd name="connsiteY10" fmla="*/ 5679350 h 5687344"/>
              <a:gd name="connsiteX11" fmla="*/ 3803282 w 7497880"/>
              <a:gd name="connsiteY11" fmla="*/ 5679350 h 5687344"/>
              <a:gd name="connsiteX12" fmla="*/ 3803282 w 7497880"/>
              <a:gd name="connsiteY12" fmla="*/ 4679200 h 5687344"/>
              <a:gd name="connsiteX13" fmla="*/ 7497880 w 7497880"/>
              <a:gd name="connsiteY13" fmla="*/ 4679200 h 5687344"/>
              <a:gd name="connsiteX14" fmla="*/ 7497880 w 7497880"/>
              <a:gd name="connsiteY14" fmla="*/ 5687344 h 5687344"/>
              <a:gd name="connsiteX15" fmla="*/ 0 w 7497880"/>
              <a:gd name="connsiteY15" fmla="*/ 5687344 h 5687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497880" h="5687344">
                <a:moveTo>
                  <a:pt x="3803282" y="0"/>
                </a:moveTo>
                <a:lnTo>
                  <a:pt x="7497880" y="0"/>
                </a:lnTo>
                <a:lnTo>
                  <a:pt x="7497880" y="4581885"/>
                </a:lnTo>
                <a:lnTo>
                  <a:pt x="3803282" y="4581885"/>
                </a:lnTo>
                <a:close/>
                <a:moveTo>
                  <a:pt x="0" y="0"/>
                </a:moveTo>
                <a:lnTo>
                  <a:pt x="3699373" y="0"/>
                </a:lnTo>
                <a:lnTo>
                  <a:pt x="3699373" y="4581885"/>
                </a:lnTo>
                <a:lnTo>
                  <a:pt x="2" y="4581885"/>
                </a:lnTo>
                <a:lnTo>
                  <a:pt x="2" y="4679200"/>
                </a:lnTo>
                <a:lnTo>
                  <a:pt x="3699373" y="4679200"/>
                </a:lnTo>
                <a:lnTo>
                  <a:pt x="3699373" y="5679350"/>
                </a:lnTo>
                <a:lnTo>
                  <a:pt x="3803282" y="5679350"/>
                </a:lnTo>
                <a:lnTo>
                  <a:pt x="3803282" y="4679200"/>
                </a:lnTo>
                <a:lnTo>
                  <a:pt x="7497880" y="4679200"/>
                </a:lnTo>
                <a:lnTo>
                  <a:pt x="7497880" y="5687344"/>
                </a:lnTo>
                <a:lnTo>
                  <a:pt x="0" y="5687344"/>
                </a:lnTo>
                <a:close/>
              </a:path>
            </a:pathLst>
          </a:custGeom>
          <a:solidFill>
            <a:schemeClr val="accent2"/>
          </a:solidFill>
        </p:spPr>
        <p:txBody>
          <a:bodyPr wrap="square" anchor="t">
            <a:noAutofit/>
          </a:bodyPr>
          <a:lstStyle>
            <a:lvl1pPr marL="0" indent="0" algn="ctr">
              <a:buNone/>
              <a:defRPr/>
            </a:lvl1pPr>
          </a:lstStyle>
          <a:p>
            <a:r>
              <a:rPr lang="en-US" noProof="0"/>
              <a:t>Click to add picture</a:t>
            </a:r>
          </a:p>
        </p:txBody>
      </p:sp>
      <p:sp>
        <p:nvSpPr>
          <p:cNvPr id="6" name="Date Placeholder 5">
            <a:extLst>
              <a:ext uri="{FF2B5EF4-FFF2-40B4-BE49-F238E27FC236}">
                <a16:creationId xmlns:a16="http://schemas.microsoft.com/office/drawing/2014/main" id="{90DD7D93-4C4D-E385-9F8C-40536F0BDEA2}"/>
              </a:ext>
            </a:extLst>
          </p:cNvPr>
          <p:cNvSpPr>
            <a:spLocks noGrp="1"/>
          </p:cNvSpPr>
          <p:nvPr>
            <p:ph type="dt" sz="half" idx="14"/>
          </p:nvPr>
        </p:nvSpPr>
        <p:spPr/>
        <p:txBody>
          <a:bodyPr/>
          <a:lstStyle/>
          <a:p>
            <a:r>
              <a:rPr lang="en-US" noProof="0"/>
              <a:t>20XX</a:t>
            </a:r>
          </a:p>
        </p:txBody>
      </p:sp>
      <p:sp>
        <p:nvSpPr>
          <p:cNvPr id="7" name="Footer Placeholder 6">
            <a:extLst>
              <a:ext uri="{FF2B5EF4-FFF2-40B4-BE49-F238E27FC236}">
                <a16:creationId xmlns:a16="http://schemas.microsoft.com/office/drawing/2014/main" id="{BC99FA72-244D-9DC3-C9B7-E7DAD50A01F7}"/>
              </a:ext>
            </a:extLst>
          </p:cNvPr>
          <p:cNvSpPr>
            <a:spLocks noGrp="1"/>
          </p:cNvSpPr>
          <p:nvPr>
            <p:ph type="ftr" sz="quarter" idx="15"/>
          </p:nvPr>
        </p:nvSpPr>
        <p:spPr/>
        <p:txBody>
          <a:bodyPr/>
          <a:lstStyle/>
          <a:p>
            <a:endParaRPr lang="en-US" noProof="0"/>
          </a:p>
        </p:txBody>
      </p:sp>
      <p:sp>
        <p:nvSpPr>
          <p:cNvPr id="8" name="Slide Number Placeholder 7">
            <a:extLst>
              <a:ext uri="{FF2B5EF4-FFF2-40B4-BE49-F238E27FC236}">
                <a16:creationId xmlns:a16="http://schemas.microsoft.com/office/drawing/2014/main" id="{725A4F6F-66FD-CDA5-7F8F-F5FD6382CFCF}"/>
              </a:ext>
            </a:extLst>
          </p:cNvPr>
          <p:cNvSpPr>
            <a:spLocks noGrp="1"/>
          </p:cNvSpPr>
          <p:nvPr>
            <p:ph type="sldNum" sz="quarter" idx="16"/>
          </p:nvPr>
        </p:nvSpPr>
        <p:spPr>
          <a:xfrm>
            <a:off x="10677340" y="6423914"/>
            <a:ext cx="1052510" cy="365125"/>
          </a:xfrm>
        </p:spPr>
        <p:txBody>
          <a:bodyPr/>
          <a:lstStyle/>
          <a:p>
            <a:fld id="{3A98EE3D-8CD1-4C3F-BD1C-C98C9596463C}" type="slidenum">
              <a:rPr lang="en-US" noProof="0" smtClean="0"/>
              <a:t>‹#›</a:t>
            </a:fld>
            <a:endParaRPr lang="en-US" noProof="0"/>
          </a:p>
        </p:txBody>
      </p:sp>
    </p:spTree>
    <p:extLst>
      <p:ext uri="{BB962C8B-B14F-4D97-AF65-F5344CB8AC3E}">
        <p14:creationId xmlns:p14="http://schemas.microsoft.com/office/powerpoint/2010/main" val="328923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5957535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r>
              <a:rPr lang="en-US"/>
              <a:t>20XX</a:t>
            </a:r>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201489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20XX</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5861492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20XX</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49155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20XX</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3297532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23201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a:t>20XX</a:t>
            </a:r>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498907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45864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a:t>20XX</a:t>
            </a:r>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7" name="Group 6">
            <a:extLst>
              <a:ext uri="{FF2B5EF4-FFF2-40B4-BE49-F238E27FC236}">
                <a16:creationId xmlns:a16="http://schemas.microsoft.com/office/drawing/2014/main" id="{E457D222-120F-E222-DE7E-B44B0BC1863F}"/>
              </a:ext>
            </a:extLst>
          </p:cNvPr>
          <p:cNvGrpSpPr/>
          <p:nvPr userDrawn="1"/>
        </p:nvGrpSpPr>
        <p:grpSpPr>
          <a:xfrm>
            <a:off x="428696" y="482137"/>
            <a:ext cx="11301155" cy="81191"/>
            <a:chOff x="428696" y="482137"/>
            <a:chExt cx="11301155" cy="81191"/>
          </a:xfrm>
        </p:grpSpPr>
        <p:sp>
          <p:nvSpPr>
            <p:cNvPr id="8" name="Rectangle 7">
              <a:extLst>
                <a:ext uri="{FF2B5EF4-FFF2-40B4-BE49-F238E27FC236}">
                  <a16:creationId xmlns:a16="http://schemas.microsoft.com/office/drawing/2014/main" id="{09DF259B-1168-B954-21F8-A08A3C462F3C}"/>
                </a:ext>
              </a:extLst>
            </p:cNvPr>
            <p:cNvSpPr/>
            <p:nvPr/>
          </p:nvSpPr>
          <p:spPr>
            <a:xfrm flipV="1">
              <a:off x="428696" y="482137"/>
              <a:ext cx="3703321" cy="81191"/>
            </a:xfrm>
            <a:prstGeom prst="rect">
              <a:avLst/>
            </a:prstGeom>
            <a:solidFill>
              <a:schemeClr val="accent3"/>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B5A595C-AA3A-9D82-01BB-7810CE5F7A5E}"/>
                </a:ext>
              </a:extLst>
            </p:cNvPr>
            <p:cNvSpPr/>
            <p:nvPr/>
          </p:nvSpPr>
          <p:spPr>
            <a:xfrm flipV="1">
              <a:off x="4235926" y="482137"/>
              <a:ext cx="3703321" cy="81191"/>
            </a:xfrm>
            <a:prstGeom prst="rect">
              <a:avLst/>
            </a:prstGeom>
            <a:solidFill>
              <a:schemeClr val="accent1"/>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178CB63-8F78-566B-8120-9DC73FB7B23B}"/>
                </a:ext>
              </a:extLst>
            </p:cNvPr>
            <p:cNvSpPr/>
            <p:nvPr/>
          </p:nvSpPr>
          <p:spPr>
            <a:xfrm flipV="1">
              <a:off x="8026530" y="482137"/>
              <a:ext cx="3703321" cy="81191"/>
            </a:xfrm>
            <a:prstGeom prst="rect">
              <a:avLst/>
            </a:prstGeom>
            <a:solidFill>
              <a:schemeClr val="accent4"/>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0910551"/>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6" r:id="rId14"/>
    <p:sldLayoutId id="2147483817" r:id="rId15"/>
    <p:sldLayoutId id="2147483822" r:id="rId16"/>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hyperlink" Target="https://www.mongodb.com/basics/horizontal-vs-vertical-scal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hyperlink" Target="https://www.kaggle.com/datasets/prasad22/healthcare-dataset?resource=download" TargetMode="External"/><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30CF6-6415-2C39-C62C-C433E3DAFFDB}"/>
              </a:ext>
            </a:extLst>
          </p:cNvPr>
          <p:cNvSpPr>
            <a:spLocks noGrp="1"/>
          </p:cNvSpPr>
          <p:nvPr>
            <p:ph type="title"/>
          </p:nvPr>
        </p:nvSpPr>
        <p:spPr>
          <a:xfrm>
            <a:off x="499694" y="895349"/>
            <a:ext cx="11029616" cy="1819275"/>
          </a:xfrm>
        </p:spPr>
        <p:txBody>
          <a:bodyPr>
            <a:normAutofit/>
          </a:bodyPr>
          <a:lstStyle/>
          <a:p>
            <a:pPr algn="ctr"/>
            <a:r>
              <a:rPr lang="en-US" sz="4400"/>
              <a:t>Mini Project- 1</a:t>
            </a:r>
            <a:br>
              <a:rPr lang="en-US"/>
            </a:br>
            <a:r>
              <a:rPr lang="en-US"/>
              <a:t>Agile cloud automation</a:t>
            </a:r>
            <a:br>
              <a:rPr lang="en-US"/>
            </a:br>
            <a:r>
              <a:rPr lang="en-US"/>
              <a:t>Group 22</a:t>
            </a:r>
          </a:p>
        </p:txBody>
      </p:sp>
      <p:sp>
        <p:nvSpPr>
          <p:cNvPr id="3" name="Title 1">
            <a:extLst>
              <a:ext uri="{FF2B5EF4-FFF2-40B4-BE49-F238E27FC236}">
                <a16:creationId xmlns:a16="http://schemas.microsoft.com/office/drawing/2014/main" id="{E340B3EE-A573-A2CF-4C06-542D2B694884}"/>
              </a:ext>
            </a:extLst>
          </p:cNvPr>
          <p:cNvSpPr txBox="1">
            <a:spLocks/>
          </p:cNvSpPr>
          <p:nvPr/>
        </p:nvSpPr>
        <p:spPr>
          <a:xfrm>
            <a:off x="581192" y="3314701"/>
            <a:ext cx="11029616" cy="1876424"/>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b="1"/>
              <a:t>Group Members:</a:t>
            </a:r>
            <a:endParaRPr lang="en-US"/>
          </a:p>
          <a:p>
            <a:pPr algn="ctr"/>
            <a:r>
              <a:rPr lang="en-US" sz="1600"/>
              <a:t>1. Shubham Sonawane – </a:t>
            </a:r>
            <a:r>
              <a:rPr lang="en-US" sz="1600" b="1"/>
              <a:t>sss81</a:t>
            </a:r>
          </a:p>
          <a:p>
            <a:pPr algn="ctr"/>
            <a:r>
              <a:rPr lang="en-US" sz="1600"/>
              <a:t>2. Shivangi Bakori – </a:t>
            </a:r>
            <a:r>
              <a:rPr lang="en-US" sz="1600" b="1"/>
              <a:t>skb62</a:t>
            </a:r>
          </a:p>
          <a:p>
            <a:pPr algn="ctr"/>
            <a:r>
              <a:rPr lang="en-US" sz="1600"/>
              <a:t>3. Dhvanil Patel – </a:t>
            </a:r>
            <a:r>
              <a:rPr lang="en-US" sz="1600" b="1"/>
              <a:t>dap36</a:t>
            </a:r>
          </a:p>
          <a:p>
            <a:pPr algn="ctr"/>
            <a:r>
              <a:rPr lang="en-US" sz="1600"/>
              <a:t>4. JeevanaNtham Balakrishnan – </a:t>
            </a:r>
            <a:r>
              <a:rPr lang="en-US" sz="1600" b="1"/>
              <a:t>jb1015</a:t>
            </a:r>
          </a:p>
          <a:p>
            <a:pPr algn="ctr"/>
            <a:r>
              <a:rPr lang="en-US" sz="1600"/>
              <a:t>5. Arun Selvan </a:t>
            </a:r>
            <a:r>
              <a:rPr lang="en-US" sz="1600" err="1"/>
              <a:t>kumar</a:t>
            </a:r>
            <a:r>
              <a:rPr lang="en-US" sz="1600"/>
              <a:t> </a:t>
            </a:r>
            <a:r>
              <a:rPr lang="en-US" sz="1600" err="1"/>
              <a:t>kanniyappan</a:t>
            </a:r>
            <a:r>
              <a:rPr lang="en-US" sz="1600"/>
              <a:t> – </a:t>
            </a:r>
            <a:r>
              <a:rPr lang="en-US" sz="1600" b="1"/>
              <a:t>askk2</a:t>
            </a:r>
          </a:p>
          <a:p>
            <a:pPr algn="ctr"/>
            <a:r>
              <a:rPr lang="en-US" sz="1600"/>
              <a:t>6. Tarun </a:t>
            </a:r>
            <a:r>
              <a:rPr lang="en-US" sz="1600" err="1"/>
              <a:t>datta</a:t>
            </a:r>
            <a:r>
              <a:rPr lang="en-US" sz="1600"/>
              <a:t> – </a:t>
            </a:r>
            <a:r>
              <a:rPr lang="en-US" sz="1600" b="1"/>
              <a:t>td188</a:t>
            </a:r>
          </a:p>
        </p:txBody>
      </p:sp>
    </p:spTree>
    <p:extLst>
      <p:ext uri="{BB962C8B-B14F-4D97-AF65-F5344CB8AC3E}">
        <p14:creationId xmlns:p14="http://schemas.microsoft.com/office/powerpoint/2010/main" val="1460478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07AF3-D113-2324-EA16-9FBA388D42D7}"/>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54C52FE4-D57B-3684-CA6A-AAFBD11E198C}"/>
              </a:ext>
            </a:extLst>
          </p:cNvPr>
          <p:cNvSpPr>
            <a:spLocks noGrp="1"/>
          </p:cNvSpPr>
          <p:nvPr>
            <p:ph type="title"/>
          </p:nvPr>
        </p:nvSpPr>
        <p:spPr/>
        <p:txBody>
          <a:bodyPr/>
          <a:lstStyle/>
          <a:p>
            <a:r>
              <a:rPr lang="en-US"/>
              <a:t>Groovy standalone application</a:t>
            </a:r>
            <a:br>
              <a:rPr lang="en-US"/>
            </a:br>
            <a:r>
              <a:rPr lang="en-US"/>
              <a:t>Query in groovy-Code cut out 2/3</a:t>
            </a:r>
          </a:p>
        </p:txBody>
      </p:sp>
      <p:pic>
        <p:nvPicPr>
          <p:cNvPr id="6" name="Content Placeholder 5">
            <a:extLst>
              <a:ext uri="{FF2B5EF4-FFF2-40B4-BE49-F238E27FC236}">
                <a16:creationId xmlns:a16="http://schemas.microsoft.com/office/drawing/2014/main" id="{75E3012F-D4CE-B767-0ED0-ED972E905B37}"/>
              </a:ext>
            </a:extLst>
          </p:cNvPr>
          <p:cNvPicPr>
            <a:picLocks noGrp="1" noChangeAspect="1"/>
          </p:cNvPicPr>
          <p:nvPr>
            <p:ph sz="half" idx="2"/>
          </p:nvPr>
        </p:nvPicPr>
        <p:blipFill>
          <a:blip r:embed="rId3"/>
          <a:stretch>
            <a:fillRect/>
          </a:stretch>
        </p:blipFill>
        <p:spPr>
          <a:xfrm>
            <a:off x="899794" y="2057798"/>
            <a:ext cx="9290251" cy="3702922"/>
          </a:xfrm>
        </p:spPr>
      </p:pic>
      <p:sp>
        <p:nvSpPr>
          <p:cNvPr id="2" name="Title 7">
            <a:extLst>
              <a:ext uri="{FF2B5EF4-FFF2-40B4-BE49-F238E27FC236}">
                <a16:creationId xmlns:a16="http://schemas.microsoft.com/office/drawing/2014/main" id="{5F780D57-6AF1-D022-63E7-DE39A3FF1798}"/>
              </a:ext>
            </a:extLst>
          </p:cNvPr>
          <p:cNvSpPr txBox="1">
            <a:spLocks/>
          </p:cNvSpPr>
          <p:nvPr/>
        </p:nvSpPr>
        <p:spPr>
          <a:xfrm>
            <a:off x="9085581" y="6157584"/>
            <a:ext cx="2493167" cy="385152"/>
          </a:xfrm>
          <a:prstGeom prst="rect">
            <a:avLst/>
          </a:prstGeom>
        </p:spPr>
        <p:txBody>
          <a:bodyPr vert="horz" lIns="91440" tIns="45720" rIns="91440" bIns="45720" rtlCol="0" anchor="b">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a:latin typeface="Calibri"/>
                <a:ea typeface="Calibri"/>
                <a:cs typeface="Calibri"/>
              </a:rPr>
              <a:t> </a:t>
            </a:r>
            <a:r>
              <a:rPr lang="en-US" sz="1600" b="1" cap="all">
                <a:solidFill>
                  <a:srgbClr val="404040"/>
                </a:solidFill>
                <a:latin typeface="Gill Sans MT"/>
                <a:ea typeface="Calibri"/>
                <a:cs typeface="Calibri"/>
              </a:rPr>
              <a:t>skb62</a:t>
            </a:r>
            <a:endParaRPr lang="en-US" sz="2000">
              <a:latin typeface="Calibri"/>
              <a:ea typeface="Calibri"/>
              <a:cs typeface="Calibri" panose="020F0502020204030204" pitchFamily="34" charset="0"/>
            </a:endParaRPr>
          </a:p>
        </p:txBody>
      </p:sp>
    </p:spTree>
    <p:extLst>
      <p:ext uri="{BB962C8B-B14F-4D97-AF65-F5344CB8AC3E}">
        <p14:creationId xmlns:p14="http://schemas.microsoft.com/office/powerpoint/2010/main" val="2720712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4E9CB-7EDD-6C42-57C7-0482DD9D96A7}"/>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BE35DEEF-9B5B-08F0-ABE0-CF6E5E11DCEB}"/>
              </a:ext>
            </a:extLst>
          </p:cNvPr>
          <p:cNvSpPr>
            <a:spLocks noGrp="1"/>
          </p:cNvSpPr>
          <p:nvPr>
            <p:ph type="title"/>
          </p:nvPr>
        </p:nvSpPr>
        <p:spPr/>
        <p:txBody>
          <a:bodyPr/>
          <a:lstStyle/>
          <a:p>
            <a:r>
              <a:rPr lang="en-US"/>
              <a:t>Groovy standalone application</a:t>
            </a:r>
            <a:br>
              <a:rPr lang="en-US"/>
            </a:br>
            <a:r>
              <a:rPr lang="en-US"/>
              <a:t>Query in groovy-Code cut out 3/3</a:t>
            </a:r>
          </a:p>
        </p:txBody>
      </p:sp>
      <p:pic>
        <p:nvPicPr>
          <p:cNvPr id="5" name="Content Placeholder 4">
            <a:extLst>
              <a:ext uri="{FF2B5EF4-FFF2-40B4-BE49-F238E27FC236}">
                <a16:creationId xmlns:a16="http://schemas.microsoft.com/office/drawing/2014/main" id="{5E639C5F-DCD1-D39E-EC1B-EE07953E93E6}"/>
              </a:ext>
            </a:extLst>
          </p:cNvPr>
          <p:cNvPicPr>
            <a:picLocks noGrp="1" noChangeAspect="1"/>
          </p:cNvPicPr>
          <p:nvPr>
            <p:ph sz="half" idx="2"/>
          </p:nvPr>
        </p:nvPicPr>
        <p:blipFill>
          <a:blip r:embed="rId3"/>
          <a:stretch>
            <a:fillRect/>
          </a:stretch>
        </p:blipFill>
        <p:spPr>
          <a:xfrm>
            <a:off x="872362" y="2276995"/>
            <a:ext cx="9222613" cy="4098207"/>
          </a:xfrm>
        </p:spPr>
      </p:pic>
      <p:sp>
        <p:nvSpPr>
          <p:cNvPr id="2" name="Title 7">
            <a:extLst>
              <a:ext uri="{FF2B5EF4-FFF2-40B4-BE49-F238E27FC236}">
                <a16:creationId xmlns:a16="http://schemas.microsoft.com/office/drawing/2014/main" id="{5F780D57-6AF1-D022-63E7-DE39A3FF1798}"/>
              </a:ext>
            </a:extLst>
          </p:cNvPr>
          <p:cNvSpPr txBox="1">
            <a:spLocks/>
          </p:cNvSpPr>
          <p:nvPr/>
        </p:nvSpPr>
        <p:spPr>
          <a:xfrm>
            <a:off x="9231258" y="6381702"/>
            <a:ext cx="2493167" cy="385152"/>
          </a:xfrm>
          <a:prstGeom prst="rect">
            <a:avLst/>
          </a:prstGeom>
        </p:spPr>
        <p:txBody>
          <a:bodyPr vert="horz" lIns="91440" tIns="45720" rIns="91440" bIns="45720" rtlCol="0" anchor="b">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b="1" cap="all">
                <a:solidFill>
                  <a:srgbClr val="404040"/>
                </a:solidFill>
                <a:latin typeface="Gill Sans MT"/>
                <a:ea typeface="Calibri" panose="020F0502020204030204" pitchFamily="34" charset="0"/>
                <a:cs typeface="Calibri"/>
              </a:rPr>
              <a:t>skb62</a:t>
            </a:r>
            <a:endParaRPr lang="en-US"/>
          </a:p>
        </p:txBody>
      </p:sp>
    </p:spTree>
    <p:extLst>
      <p:ext uri="{BB962C8B-B14F-4D97-AF65-F5344CB8AC3E}">
        <p14:creationId xmlns:p14="http://schemas.microsoft.com/office/powerpoint/2010/main" val="1839066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5F34C6-1AAD-A383-2018-AF66837104BA}"/>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ED31837F-A85A-8298-3553-187CDD6C85E1}"/>
              </a:ext>
            </a:extLst>
          </p:cNvPr>
          <p:cNvSpPr>
            <a:spLocks noGrp="1"/>
          </p:cNvSpPr>
          <p:nvPr>
            <p:ph type="title"/>
          </p:nvPr>
        </p:nvSpPr>
        <p:spPr/>
        <p:txBody>
          <a:bodyPr/>
          <a:lstStyle/>
          <a:p>
            <a:r>
              <a:rPr lang="en-US"/>
              <a:t>Groovy standalone application</a:t>
            </a:r>
            <a:br>
              <a:rPr lang="en-US"/>
            </a:br>
            <a:r>
              <a:rPr lang="en-US"/>
              <a:t>Query in groovy-Code result</a:t>
            </a:r>
          </a:p>
        </p:txBody>
      </p:sp>
      <p:sp>
        <p:nvSpPr>
          <p:cNvPr id="20" name="Content Placeholder 3">
            <a:extLst>
              <a:ext uri="{FF2B5EF4-FFF2-40B4-BE49-F238E27FC236}">
                <a16:creationId xmlns:a16="http://schemas.microsoft.com/office/drawing/2014/main" id="{3119AAF6-D489-5794-223C-5C0E6EE76B58}"/>
              </a:ext>
            </a:extLst>
          </p:cNvPr>
          <p:cNvSpPr>
            <a:spLocks noGrp="1"/>
          </p:cNvSpPr>
          <p:nvPr>
            <p:ph sz="half" idx="2"/>
          </p:nvPr>
        </p:nvSpPr>
        <p:spPr>
          <a:xfrm>
            <a:off x="661413" y="2011680"/>
            <a:ext cx="8098539" cy="4087368"/>
          </a:xfrm>
          <a:noFill/>
        </p:spPr>
        <p:txBody>
          <a:bodyPr>
            <a:normAutofit/>
          </a:bodyPr>
          <a:lstStyle/>
          <a:p>
            <a:endParaRPr lang="en-US"/>
          </a:p>
          <a:p>
            <a:pPr marL="342900" indent="-342900">
              <a:buFont typeface="Wingdings" panose="05000000000000000000" pitchFamily="2" charset="2"/>
              <a:buChar char="q"/>
            </a:pPr>
            <a:endParaRPr lang="en-US"/>
          </a:p>
          <a:p>
            <a:endParaRPr lang="en-US"/>
          </a:p>
        </p:txBody>
      </p:sp>
      <p:pic>
        <p:nvPicPr>
          <p:cNvPr id="7" name="Picture 6" descr="A screenshot of a computer&#10;&#10;Description automatically generated">
            <a:extLst>
              <a:ext uri="{FF2B5EF4-FFF2-40B4-BE49-F238E27FC236}">
                <a16:creationId xmlns:a16="http://schemas.microsoft.com/office/drawing/2014/main" id="{4BE65D6C-FDEF-9E3F-7A7C-5F04A490D9BC}"/>
              </a:ext>
            </a:extLst>
          </p:cNvPr>
          <p:cNvPicPr>
            <a:picLocks noChangeAspect="1"/>
          </p:cNvPicPr>
          <p:nvPr/>
        </p:nvPicPr>
        <p:blipFill>
          <a:blip r:embed="rId3"/>
          <a:srcRect l="697"/>
          <a:stretch/>
        </p:blipFill>
        <p:spPr>
          <a:xfrm>
            <a:off x="6711695" y="2022205"/>
            <a:ext cx="4456769" cy="3007318"/>
          </a:xfrm>
          <a:prstGeom prst="rect">
            <a:avLst/>
          </a:prstGeom>
        </p:spPr>
      </p:pic>
      <p:pic>
        <p:nvPicPr>
          <p:cNvPr id="8" name="Picture 7" descr="A white background with black text&#10;&#10;Description automatically generated">
            <a:extLst>
              <a:ext uri="{FF2B5EF4-FFF2-40B4-BE49-F238E27FC236}">
                <a16:creationId xmlns:a16="http://schemas.microsoft.com/office/drawing/2014/main" id="{7FE1D226-B6B1-1C42-85F9-1E203273898F}"/>
              </a:ext>
            </a:extLst>
          </p:cNvPr>
          <p:cNvPicPr>
            <a:picLocks noChangeAspect="1"/>
          </p:cNvPicPr>
          <p:nvPr/>
        </p:nvPicPr>
        <p:blipFill>
          <a:blip r:embed="rId4"/>
          <a:srcRect l="15" t="-663" r="1181" b="663"/>
          <a:stretch/>
        </p:blipFill>
        <p:spPr>
          <a:xfrm>
            <a:off x="1097280" y="2028853"/>
            <a:ext cx="4589782" cy="2954848"/>
          </a:xfrm>
          <a:prstGeom prst="rect">
            <a:avLst/>
          </a:prstGeom>
        </p:spPr>
      </p:pic>
      <p:pic>
        <p:nvPicPr>
          <p:cNvPr id="9" name="Picture 8" descr="A close-up of a sign&#10;&#10;Description automatically generated">
            <a:extLst>
              <a:ext uri="{FF2B5EF4-FFF2-40B4-BE49-F238E27FC236}">
                <a16:creationId xmlns:a16="http://schemas.microsoft.com/office/drawing/2014/main" id="{F31AC07C-5110-66EC-38AA-C965075E1676}"/>
              </a:ext>
            </a:extLst>
          </p:cNvPr>
          <p:cNvPicPr>
            <a:picLocks noChangeAspect="1"/>
          </p:cNvPicPr>
          <p:nvPr/>
        </p:nvPicPr>
        <p:blipFill>
          <a:blip r:embed="rId5"/>
          <a:srcRect l="1726"/>
          <a:stretch/>
        </p:blipFill>
        <p:spPr>
          <a:xfrm>
            <a:off x="3822192" y="5446648"/>
            <a:ext cx="4935452" cy="1010134"/>
          </a:xfrm>
          <a:prstGeom prst="rect">
            <a:avLst/>
          </a:prstGeom>
        </p:spPr>
      </p:pic>
      <p:sp>
        <p:nvSpPr>
          <p:cNvPr id="2" name="TextBox 1">
            <a:extLst>
              <a:ext uri="{FF2B5EF4-FFF2-40B4-BE49-F238E27FC236}">
                <a16:creationId xmlns:a16="http://schemas.microsoft.com/office/drawing/2014/main" id="{F079132C-039C-BB25-64F9-68773A5469D9}"/>
              </a:ext>
            </a:extLst>
          </p:cNvPr>
          <p:cNvSpPr txBox="1"/>
          <p:nvPr/>
        </p:nvSpPr>
        <p:spPr>
          <a:xfrm>
            <a:off x="10820400" y="6462132"/>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cap="all">
                <a:solidFill>
                  <a:srgbClr val="404040"/>
                </a:solidFill>
              </a:rPr>
              <a:t>skb62</a:t>
            </a:r>
            <a:endParaRPr lang="en-US"/>
          </a:p>
        </p:txBody>
      </p:sp>
    </p:spTree>
    <p:extLst>
      <p:ext uri="{BB962C8B-B14F-4D97-AF65-F5344CB8AC3E}">
        <p14:creationId xmlns:p14="http://schemas.microsoft.com/office/powerpoint/2010/main" val="106536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01C2B6-4DBF-AEEA-A66A-D409422533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85D93A-17AC-91CB-D5FB-D1A40DFDF4A3}"/>
              </a:ext>
            </a:extLst>
          </p:cNvPr>
          <p:cNvSpPr>
            <a:spLocks noGrp="1"/>
          </p:cNvSpPr>
          <p:nvPr>
            <p:ph type="title"/>
          </p:nvPr>
        </p:nvSpPr>
        <p:spPr>
          <a:xfrm>
            <a:off x="581192" y="2671560"/>
            <a:ext cx="11029616" cy="1511596"/>
          </a:xfrm>
        </p:spPr>
        <p:txBody>
          <a:bodyPr>
            <a:normAutofit/>
          </a:bodyPr>
          <a:lstStyle/>
          <a:p>
            <a:r>
              <a:rPr lang="en-US" sz="4400"/>
              <a:t>Exercise 3</a:t>
            </a:r>
            <a:br>
              <a:rPr lang="en-US" sz="4000"/>
            </a:br>
            <a:r>
              <a:rPr lang="en-US" sz="4000"/>
              <a:t>Cloud based application - MongoDB</a:t>
            </a:r>
            <a:endParaRPr lang="en-US" sz="3000"/>
          </a:p>
        </p:txBody>
      </p:sp>
      <p:sp>
        <p:nvSpPr>
          <p:cNvPr id="3" name="TextBox 2">
            <a:extLst>
              <a:ext uri="{FF2B5EF4-FFF2-40B4-BE49-F238E27FC236}">
                <a16:creationId xmlns:a16="http://schemas.microsoft.com/office/drawing/2014/main" id="{137E6808-09C7-24E0-B0B4-7ED3A1CD86D8}"/>
              </a:ext>
            </a:extLst>
          </p:cNvPr>
          <p:cNvSpPr txBox="1"/>
          <p:nvPr/>
        </p:nvSpPr>
        <p:spPr>
          <a:xfrm>
            <a:off x="10578790" y="6304156"/>
            <a:ext cx="112627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cap="all">
                <a:solidFill>
                  <a:srgbClr val="404040"/>
                </a:solidFill>
              </a:rPr>
              <a:t>sss81</a:t>
            </a:r>
            <a:endParaRPr lang="en-US"/>
          </a:p>
        </p:txBody>
      </p:sp>
    </p:spTree>
    <p:extLst>
      <p:ext uri="{BB962C8B-B14F-4D97-AF65-F5344CB8AC3E}">
        <p14:creationId xmlns:p14="http://schemas.microsoft.com/office/powerpoint/2010/main" val="2044739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F8E7A-2039-6AB8-5275-05EBD7BAF4EE}"/>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ABE5BCA1-304B-7C0E-9088-B15CC7CCDF23}"/>
              </a:ext>
            </a:extLst>
          </p:cNvPr>
          <p:cNvSpPr>
            <a:spLocks noGrp="1"/>
          </p:cNvSpPr>
          <p:nvPr>
            <p:ph type="title"/>
          </p:nvPr>
        </p:nvSpPr>
        <p:spPr/>
        <p:txBody>
          <a:bodyPr>
            <a:normAutofit/>
          </a:bodyPr>
          <a:lstStyle/>
          <a:p>
            <a:pPr algn="ctr"/>
            <a:r>
              <a:rPr lang="en-US"/>
              <a:t>Cloud based application</a:t>
            </a:r>
            <a:br>
              <a:rPr lang="en-US"/>
            </a:br>
            <a:r>
              <a:rPr lang="en-US"/>
              <a:t>query with MongoDB application- cut out 1/3</a:t>
            </a:r>
          </a:p>
        </p:txBody>
      </p:sp>
      <p:pic>
        <p:nvPicPr>
          <p:cNvPr id="3" name="Content Placeholder 2">
            <a:extLst>
              <a:ext uri="{FF2B5EF4-FFF2-40B4-BE49-F238E27FC236}">
                <a16:creationId xmlns:a16="http://schemas.microsoft.com/office/drawing/2014/main" id="{336AD0F2-8F8C-EDB4-5DDD-3CFD9D6EFE24}"/>
              </a:ext>
            </a:extLst>
          </p:cNvPr>
          <p:cNvPicPr>
            <a:picLocks noGrp="1" noChangeAspect="1"/>
          </p:cNvPicPr>
          <p:nvPr>
            <p:ph sz="half" idx="2"/>
          </p:nvPr>
        </p:nvPicPr>
        <p:blipFill>
          <a:blip r:embed="rId3"/>
          <a:stretch>
            <a:fillRect/>
          </a:stretch>
        </p:blipFill>
        <p:spPr>
          <a:xfrm>
            <a:off x="1393698" y="2177510"/>
            <a:ext cx="8911590" cy="3519545"/>
          </a:xfrm>
          <a:noFill/>
        </p:spPr>
      </p:pic>
      <p:sp>
        <p:nvSpPr>
          <p:cNvPr id="2" name="TextBox 1">
            <a:extLst>
              <a:ext uri="{FF2B5EF4-FFF2-40B4-BE49-F238E27FC236}">
                <a16:creationId xmlns:a16="http://schemas.microsoft.com/office/drawing/2014/main" id="{548958B2-99EC-90BF-CD64-CB0FBC58EA27}"/>
              </a:ext>
            </a:extLst>
          </p:cNvPr>
          <p:cNvSpPr txBox="1"/>
          <p:nvPr/>
        </p:nvSpPr>
        <p:spPr>
          <a:xfrm>
            <a:off x="10662424" y="6211229"/>
            <a:ext cx="86607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cap="all">
                <a:solidFill>
                  <a:srgbClr val="404040"/>
                </a:solidFill>
              </a:rPr>
              <a:t>sss81</a:t>
            </a:r>
            <a:endParaRPr lang="en-US"/>
          </a:p>
        </p:txBody>
      </p:sp>
    </p:spTree>
    <p:extLst>
      <p:ext uri="{BB962C8B-B14F-4D97-AF65-F5344CB8AC3E}">
        <p14:creationId xmlns:p14="http://schemas.microsoft.com/office/powerpoint/2010/main" val="3799162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B904FF-C2A8-C5AB-E2B8-7B632236DB69}"/>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64B90679-0FB6-8FDB-3320-193BC282E51D}"/>
              </a:ext>
            </a:extLst>
          </p:cNvPr>
          <p:cNvSpPr>
            <a:spLocks noGrp="1"/>
          </p:cNvSpPr>
          <p:nvPr>
            <p:ph type="title"/>
          </p:nvPr>
        </p:nvSpPr>
        <p:spPr/>
        <p:txBody>
          <a:bodyPr>
            <a:normAutofit/>
          </a:bodyPr>
          <a:lstStyle/>
          <a:p>
            <a:pPr algn="ctr"/>
            <a:r>
              <a:rPr lang="en-US"/>
              <a:t>Cloud based application</a:t>
            </a:r>
            <a:br>
              <a:rPr lang="en-US"/>
            </a:br>
            <a:r>
              <a:rPr lang="en-US"/>
              <a:t>query with MongoDB application- cut out 2/3</a:t>
            </a:r>
          </a:p>
        </p:txBody>
      </p:sp>
      <p:pic>
        <p:nvPicPr>
          <p:cNvPr id="6" name="Content Placeholder 5">
            <a:extLst>
              <a:ext uri="{FF2B5EF4-FFF2-40B4-BE49-F238E27FC236}">
                <a16:creationId xmlns:a16="http://schemas.microsoft.com/office/drawing/2014/main" id="{9ADB110F-D7BD-A39E-38D9-6D296AEEF958}"/>
              </a:ext>
            </a:extLst>
          </p:cNvPr>
          <p:cNvPicPr>
            <a:picLocks noGrp="1" noChangeAspect="1"/>
          </p:cNvPicPr>
          <p:nvPr>
            <p:ph sz="half" idx="2"/>
          </p:nvPr>
        </p:nvPicPr>
        <p:blipFill>
          <a:blip r:embed="rId3"/>
          <a:stretch>
            <a:fillRect/>
          </a:stretch>
        </p:blipFill>
        <p:spPr>
          <a:xfrm>
            <a:off x="457200" y="2216391"/>
            <a:ext cx="10451592" cy="3735856"/>
          </a:xfrm>
        </p:spPr>
      </p:pic>
      <p:sp>
        <p:nvSpPr>
          <p:cNvPr id="2" name="TextBox 1">
            <a:extLst>
              <a:ext uri="{FF2B5EF4-FFF2-40B4-BE49-F238E27FC236}">
                <a16:creationId xmlns:a16="http://schemas.microsoft.com/office/drawing/2014/main" id="{99927A79-323E-02DE-10F4-B6CE3E9D789F}"/>
              </a:ext>
            </a:extLst>
          </p:cNvPr>
          <p:cNvSpPr txBox="1"/>
          <p:nvPr/>
        </p:nvSpPr>
        <p:spPr>
          <a:xfrm>
            <a:off x="11024839" y="6341327"/>
            <a:ext cx="94971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cap="all">
                <a:solidFill>
                  <a:srgbClr val="404040"/>
                </a:solidFill>
              </a:rPr>
              <a:t>sss81</a:t>
            </a:r>
            <a:r>
              <a:rPr lang="en-US" sz="1600"/>
              <a:t>​</a:t>
            </a:r>
            <a:endParaRPr lang="en-US"/>
          </a:p>
        </p:txBody>
      </p:sp>
    </p:spTree>
    <p:extLst>
      <p:ext uri="{BB962C8B-B14F-4D97-AF65-F5344CB8AC3E}">
        <p14:creationId xmlns:p14="http://schemas.microsoft.com/office/powerpoint/2010/main" val="2700574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7E7937-0FF8-8A01-4473-EB8692AA4D56}"/>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8CE06B45-65C5-22A1-C8A6-00C09CAD2B27}"/>
              </a:ext>
            </a:extLst>
          </p:cNvPr>
          <p:cNvSpPr>
            <a:spLocks noGrp="1"/>
          </p:cNvSpPr>
          <p:nvPr>
            <p:ph type="title"/>
          </p:nvPr>
        </p:nvSpPr>
        <p:spPr/>
        <p:txBody>
          <a:bodyPr>
            <a:normAutofit/>
          </a:bodyPr>
          <a:lstStyle/>
          <a:p>
            <a:pPr algn="ctr"/>
            <a:r>
              <a:rPr lang="en-US"/>
              <a:t>Cloud based application</a:t>
            </a:r>
            <a:br>
              <a:rPr lang="en-US"/>
            </a:br>
            <a:r>
              <a:rPr lang="en-US"/>
              <a:t>query with MongoDB application- cut out 3/3</a:t>
            </a:r>
          </a:p>
        </p:txBody>
      </p:sp>
      <p:pic>
        <p:nvPicPr>
          <p:cNvPr id="6" name="Content Placeholder 5">
            <a:extLst>
              <a:ext uri="{FF2B5EF4-FFF2-40B4-BE49-F238E27FC236}">
                <a16:creationId xmlns:a16="http://schemas.microsoft.com/office/drawing/2014/main" id="{29E39F10-CB0E-A38D-20A4-044E986C4382}"/>
              </a:ext>
            </a:extLst>
          </p:cNvPr>
          <p:cNvPicPr>
            <a:picLocks noGrp="1" noChangeAspect="1"/>
          </p:cNvPicPr>
          <p:nvPr>
            <p:ph sz="half" idx="2"/>
          </p:nvPr>
        </p:nvPicPr>
        <p:blipFill>
          <a:blip r:embed="rId3"/>
          <a:stretch>
            <a:fillRect/>
          </a:stretch>
        </p:blipFill>
        <p:spPr>
          <a:xfrm>
            <a:off x="817498" y="2309288"/>
            <a:ext cx="10419399" cy="3643456"/>
          </a:xfrm>
        </p:spPr>
      </p:pic>
      <p:sp>
        <p:nvSpPr>
          <p:cNvPr id="2" name="TextBox 1">
            <a:extLst>
              <a:ext uri="{FF2B5EF4-FFF2-40B4-BE49-F238E27FC236}">
                <a16:creationId xmlns:a16="http://schemas.microsoft.com/office/drawing/2014/main" id="{0B00A5CC-2AD3-4018-EDD9-9B6F9D772CBF}"/>
              </a:ext>
            </a:extLst>
          </p:cNvPr>
          <p:cNvSpPr txBox="1"/>
          <p:nvPr/>
        </p:nvSpPr>
        <p:spPr>
          <a:xfrm>
            <a:off x="11024839" y="6285571"/>
            <a:ext cx="90324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cap="all">
                <a:solidFill>
                  <a:srgbClr val="404040"/>
                </a:solidFill>
              </a:rPr>
              <a:t>sss81</a:t>
            </a:r>
            <a:r>
              <a:rPr lang="en-US" sz="1600"/>
              <a:t>​</a:t>
            </a:r>
            <a:endParaRPr lang="en-US"/>
          </a:p>
        </p:txBody>
      </p:sp>
    </p:spTree>
    <p:extLst>
      <p:ext uri="{BB962C8B-B14F-4D97-AF65-F5344CB8AC3E}">
        <p14:creationId xmlns:p14="http://schemas.microsoft.com/office/powerpoint/2010/main" val="139720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443D1-735A-A097-0701-E321A1F4D210}"/>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7CDBE224-A3BD-FCFC-F11F-28D3575698AA}"/>
              </a:ext>
            </a:extLst>
          </p:cNvPr>
          <p:cNvSpPr>
            <a:spLocks noGrp="1"/>
          </p:cNvSpPr>
          <p:nvPr>
            <p:ph type="title"/>
          </p:nvPr>
        </p:nvSpPr>
        <p:spPr>
          <a:xfrm>
            <a:off x="457200" y="690880"/>
            <a:ext cx="11267440" cy="635000"/>
          </a:xfrm>
        </p:spPr>
        <p:txBody>
          <a:bodyPr/>
          <a:lstStyle/>
          <a:p>
            <a:r>
              <a:rPr lang="en-US"/>
              <a:t>Cloud based application-query in MongoDB – result</a:t>
            </a:r>
          </a:p>
        </p:txBody>
      </p:sp>
      <p:pic>
        <p:nvPicPr>
          <p:cNvPr id="2" name="Content Placeholder 1" descr="A screenshot of a computer&#10;&#10;Description automatically generated">
            <a:extLst>
              <a:ext uri="{FF2B5EF4-FFF2-40B4-BE49-F238E27FC236}">
                <a16:creationId xmlns:a16="http://schemas.microsoft.com/office/drawing/2014/main" id="{BBA7E176-84CB-3491-C3CB-1C12214FFA11}"/>
              </a:ext>
            </a:extLst>
          </p:cNvPr>
          <p:cNvPicPr>
            <a:picLocks noGrp="1" noChangeAspect="1"/>
          </p:cNvPicPr>
          <p:nvPr>
            <p:ph sz="half" idx="2"/>
          </p:nvPr>
        </p:nvPicPr>
        <p:blipFill>
          <a:blip r:embed="rId3"/>
          <a:stretch>
            <a:fillRect/>
          </a:stretch>
        </p:blipFill>
        <p:spPr>
          <a:xfrm>
            <a:off x="926679" y="2092370"/>
            <a:ext cx="10321188" cy="3416342"/>
          </a:xfrm>
          <a:noFill/>
        </p:spPr>
      </p:pic>
      <p:sp>
        <p:nvSpPr>
          <p:cNvPr id="3" name="TextBox 2">
            <a:extLst>
              <a:ext uri="{FF2B5EF4-FFF2-40B4-BE49-F238E27FC236}">
                <a16:creationId xmlns:a16="http://schemas.microsoft.com/office/drawing/2014/main" id="{61747B1B-9EF1-34D6-0D5F-B229DD3298F7}"/>
              </a:ext>
            </a:extLst>
          </p:cNvPr>
          <p:cNvSpPr txBox="1"/>
          <p:nvPr/>
        </p:nvSpPr>
        <p:spPr>
          <a:xfrm>
            <a:off x="10643839" y="6155473"/>
            <a:ext cx="89395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cap="all">
                <a:solidFill>
                  <a:srgbClr val="404040"/>
                </a:solidFill>
              </a:rPr>
              <a:t>sss81</a:t>
            </a:r>
            <a:r>
              <a:rPr lang="en-US" sz="1600"/>
              <a:t>​</a:t>
            </a:r>
            <a:endParaRPr lang="en-US"/>
          </a:p>
        </p:txBody>
      </p:sp>
    </p:spTree>
    <p:extLst>
      <p:ext uri="{BB962C8B-B14F-4D97-AF65-F5344CB8AC3E}">
        <p14:creationId xmlns:p14="http://schemas.microsoft.com/office/powerpoint/2010/main" val="206748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DC946-C3D3-FCBF-1809-9A045D1FB2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5AE528-49AA-D8FC-DC13-B53B408DC9D5}"/>
              </a:ext>
            </a:extLst>
          </p:cNvPr>
          <p:cNvSpPr>
            <a:spLocks noGrp="1"/>
          </p:cNvSpPr>
          <p:nvPr>
            <p:ph type="title"/>
          </p:nvPr>
        </p:nvSpPr>
        <p:spPr>
          <a:xfrm>
            <a:off x="581192" y="2525884"/>
            <a:ext cx="11029616" cy="1814154"/>
          </a:xfrm>
        </p:spPr>
        <p:txBody>
          <a:bodyPr>
            <a:normAutofit fontScale="90000"/>
          </a:bodyPr>
          <a:lstStyle/>
          <a:p>
            <a:r>
              <a:rPr lang="en-US" sz="4400"/>
              <a:t>Exercise 4</a:t>
            </a:r>
            <a:br>
              <a:rPr lang="en-US" sz="4000"/>
            </a:br>
            <a:r>
              <a:rPr lang="en-US" sz="4000"/>
              <a:t>Critical comparison of solution regarding scalability</a:t>
            </a:r>
            <a:endParaRPr lang="en-US" sz="3000"/>
          </a:p>
        </p:txBody>
      </p:sp>
    </p:spTree>
    <p:extLst>
      <p:ext uri="{BB962C8B-B14F-4D97-AF65-F5344CB8AC3E}">
        <p14:creationId xmlns:p14="http://schemas.microsoft.com/office/powerpoint/2010/main" val="1102256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9D01B-4D89-A2BB-98E3-D76597BF748A}"/>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25B978EB-74A0-324C-8583-D3B9F357DF73}"/>
              </a:ext>
            </a:extLst>
          </p:cNvPr>
          <p:cNvSpPr>
            <a:spLocks noGrp="1"/>
          </p:cNvSpPr>
          <p:nvPr>
            <p:ph type="title"/>
          </p:nvPr>
        </p:nvSpPr>
        <p:spPr>
          <a:xfrm>
            <a:off x="457200" y="690880"/>
            <a:ext cx="11267440" cy="543560"/>
          </a:xfrm>
        </p:spPr>
        <p:txBody>
          <a:bodyPr/>
          <a:lstStyle/>
          <a:p>
            <a:r>
              <a:rPr lang="en-US"/>
              <a:t>Scalability in nutshell</a:t>
            </a:r>
          </a:p>
        </p:txBody>
      </p:sp>
      <p:pic>
        <p:nvPicPr>
          <p:cNvPr id="4100" name="Picture 4" descr="Difference between Horizontal Scalability vs Vertical Scaling in System  Design and Microservices | by Soma | Javarevisited | Medium">
            <a:extLst>
              <a:ext uri="{FF2B5EF4-FFF2-40B4-BE49-F238E27FC236}">
                <a16:creationId xmlns:a16="http://schemas.microsoft.com/office/drawing/2014/main" id="{7FE46487-E49C-C984-0E3D-C57069F8234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630084" y="1703195"/>
            <a:ext cx="6333102" cy="3904211"/>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a:extLst>
              <a:ext uri="{FF2B5EF4-FFF2-40B4-BE49-F238E27FC236}">
                <a16:creationId xmlns:a16="http://schemas.microsoft.com/office/drawing/2014/main" id="{5140915E-C18C-81E8-866A-A61A0F3037AE}"/>
              </a:ext>
            </a:extLst>
          </p:cNvPr>
          <p:cNvSpPr>
            <a:spLocks noGrp="1"/>
          </p:cNvSpPr>
          <p:nvPr>
            <p:ph sz="half" idx="13"/>
          </p:nvPr>
        </p:nvSpPr>
        <p:spPr>
          <a:xfrm>
            <a:off x="457200" y="1773490"/>
            <a:ext cx="5164382" cy="4407867"/>
          </a:xfrm>
        </p:spPr>
        <p:txBody>
          <a:bodyPr/>
          <a:lstStyle/>
          <a:p>
            <a:pPr>
              <a:buFont typeface="Arial" panose="020B0502020104020203"/>
              <a:buChar char="•"/>
            </a:pPr>
            <a:r>
              <a:rPr lang="en-US">
                <a:solidFill>
                  <a:srgbClr val="42494F"/>
                </a:solidFill>
                <a:latin typeface="Akzidenz Grotesk BQ Medium"/>
              </a:rPr>
              <a:t>T</a:t>
            </a:r>
            <a:r>
              <a:rPr lang="en-US">
                <a:solidFill>
                  <a:srgbClr val="42494F"/>
                </a:solidFill>
                <a:latin typeface="Akzidenz Grotesk BQ Light"/>
              </a:rPr>
              <a:t>he</a:t>
            </a:r>
            <a:r>
              <a:rPr lang="en-US" b="0" i="0">
                <a:solidFill>
                  <a:srgbClr val="42494F"/>
                </a:solidFill>
                <a:effectLst/>
                <a:latin typeface="Akzidenz Grotesk BQ Light"/>
              </a:rPr>
              <a:t> ability to expand or contract the capacity of system resources in order to support the changing usage of your application. </a:t>
            </a:r>
            <a:endParaRPr lang="en-US"/>
          </a:p>
          <a:p>
            <a:pPr>
              <a:buFont typeface="Arial" panose="020B0502020104020203"/>
              <a:buChar char="•"/>
            </a:pPr>
            <a:r>
              <a:rPr lang="en-US" b="0" i="0" u="none" strike="noStrike">
                <a:solidFill>
                  <a:srgbClr val="13AA52"/>
                </a:solidFill>
                <a:effectLst/>
                <a:latin typeface="Akzidenz Grotesk BQ Light"/>
                <a:hlinkClick r:id="rId4"/>
              </a:rPr>
              <a:t>Vertical scaling</a:t>
            </a:r>
            <a:r>
              <a:rPr lang="en-US" b="0" i="0">
                <a:solidFill>
                  <a:srgbClr val="42494F"/>
                </a:solidFill>
                <a:effectLst/>
                <a:latin typeface="Akzidenz Grotesk BQ Light"/>
              </a:rPr>
              <a:t> refers to increasing the processing power of a single server or cluster. Both relational and non-relational databases can scale up. </a:t>
            </a:r>
            <a:endParaRPr lang="en-US">
              <a:solidFill>
                <a:srgbClr val="42494F"/>
              </a:solidFill>
              <a:latin typeface="Akzidenz Grotesk BQ Light"/>
            </a:endParaRPr>
          </a:p>
          <a:p>
            <a:pPr>
              <a:buFont typeface="Arial" panose="020B0502020104020203"/>
              <a:buChar char="•"/>
            </a:pPr>
            <a:r>
              <a:rPr lang="en-US" b="0" i="0" u="none" strike="noStrike">
                <a:solidFill>
                  <a:srgbClr val="13AA52"/>
                </a:solidFill>
                <a:effectLst/>
                <a:latin typeface="Akzidenz Grotesk BQ Light"/>
                <a:hlinkClick r:id="rId4"/>
              </a:rPr>
              <a:t>Horizontal scaling</a:t>
            </a:r>
            <a:r>
              <a:rPr lang="en-US" b="0" i="0">
                <a:solidFill>
                  <a:srgbClr val="42494F"/>
                </a:solidFill>
                <a:effectLst/>
                <a:latin typeface="Akzidenz Grotesk BQ Light"/>
              </a:rPr>
              <a:t>, also known as scale-out, refers to bringing on additional nodes to share the load.</a:t>
            </a:r>
            <a:endParaRPr lang="en-US"/>
          </a:p>
          <a:p>
            <a:pPr>
              <a:buFont typeface="Arial" panose="020B0502020104020203"/>
              <a:buChar char="•"/>
            </a:pPr>
            <a:endParaRPr lang="en-US" b="0" i="0">
              <a:solidFill>
                <a:srgbClr val="404040"/>
              </a:solidFill>
              <a:effectLst/>
              <a:latin typeface="Gill Sans MT" panose="020B0502020104020203"/>
            </a:endParaRPr>
          </a:p>
        </p:txBody>
      </p:sp>
      <p:sp>
        <p:nvSpPr>
          <p:cNvPr id="3" name="TextBox 2">
            <a:extLst>
              <a:ext uri="{FF2B5EF4-FFF2-40B4-BE49-F238E27FC236}">
                <a16:creationId xmlns:a16="http://schemas.microsoft.com/office/drawing/2014/main" id="{7078AFB9-98B8-B059-964C-573A1C184E33}"/>
              </a:ext>
            </a:extLst>
          </p:cNvPr>
          <p:cNvSpPr txBox="1"/>
          <p:nvPr/>
        </p:nvSpPr>
        <p:spPr>
          <a:xfrm>
            <a:off x="10820400" y="62484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cap="all">
                <a:solidFill>
                  <a:srgbClr val="404040"/>
                </a:solidFill>
              </a:rPr>
              <a:t>askk2</a:t>
            </a:r>
            <a:endParaRPr lang="en-US"/>
          </a:p>
        </p:txBody>
      </p:sp>
    </p:spTree>
    <p:extLst>
      <p:ext uri="{BB962C8B-B14F-4D97-AF65-F5344CB8AC3E}">
        <p14:creationId xmlns:p14="http://schemas.microsoft.com/office/powerpoint/2010/main" val="2201552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79F0267-9D1C-BDA9-A152-B01CD379FC92}"/>
              </a:ext>
            </a:extLst>
          </p:cNvPr>
          <p:cNvSpPr>
            <a:spLocks noGrp="1"/>
          </p:cNvSpPr>
          <p:nvPr>
            <p:ph type="ctrTitle"/>
          </p:nvPr>
        </p:nvSpPr>
        <p:spPr>
          <a:xfrm>
            <a:off x="457200" y="1070901"/>
            <a:ext cx="11265407" cy="648171"/>
          </a:xfrm>
        </p:spPr>
        <p:txBody>
          <a:bodyPr/>
          <a:lstStyle/>
          <a:p>
            <a:pPr algn="ctr"/>
            <a:r>
              <a:rPr lang="en-US">
                <a:latin typeface="Calibri" panose="020F0502020204030204" pitchFamily="34" charset="0"/>
                <a:ea typeface="Calibri" panose="020F0502020204030204" pitchFamily="34" charset="0"/>
                <a:cs typeface="Calibri" panose="020F0502020204030204" pitchFamily="34" charset="0"/>
              </a:rPr>
              <a:t>Healthcare demographics and economics</a:t>
            </a:r>
          </a:p>
        </p:txBody>
      </p:sp>
      <p:pic>
        <p:nvPicPr>
          <p:cNvPr id="10" name="Picture Placeholder 9" descr="A stethoscope on a clipboard">
            <a:extLst>
              <a:ext uri="{FF2B5EF4-FFF2-40B4-BE49-F238E27FC236}">
                <a16:creationId xmlns:a16="http://schemas.microsoft.com/office/drawing/2014/main" id="{CC4B82FA-2EA0-5319-6B9C-8D78349FCB09}"/>
              </a:ext>
            </a:extLst>
          </p:cNvPr>
          <p:cNvPicPr>
            <a:picLocks noGrp="1" noChangeAspect="1"/>
          </p:cNvPicPr>
          <p:nvPr>
            <p:ph type="pic" sz="quarter" idx="13"/>
          </p:nvPr>
        </p:nvPicPr>
        <p:blipFill rotWithShape="1">
          <a:blip r:embed="rId3"/>
          <a:srcRect t="28164" b="28164"/>
          <a:stretch/>
        </p:blipFill>
        <p:spPr>
          <a:xfrm>
            <a:off x="448055" y="2475368"/>
            <a:ext cx="11274551" cy="3287971"/>
          </a:xfrm>
        </p:spPr>
      </p:pic>
      <p:sp>
        <p:nvSpPr>
          <p:cNvPr id="2" name="Title 7">
            <a:extLst>
              <a:ext uri="{FF2B5EF4-FFF2-40B4-BE49-F238E27FC236}">
                <a16:creationId xmlns:a16="http://schemas.microsoft.com/office/drawing/2014/main" id="{3AA69C70-01F4-813F-DED9-D5DDC0E0E02A}"/>
              </a:ext>
            </a:extLst>
          </p:cNvPr>
          <p:cNvSpPr txBox="1">
            <a:spLocks/>
          </p:cNvSpPr>
          <p:nvPr/>
        </p:nvSpPr>
        <p:spPr>
          <a:xfrm>
            <a:off x="646176" y="1719072"/>
            <a:ext cx="11265407" cy="465756"/>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a:latin typeface="Calibri" panose="020F0502020204030204" pitchFamily="34" charset="0"/>
                <a:ea typeface="Calibri" panose="020F0502020204030204" pitchFamily="34" charset="0"/>
                <a:cs typeface="Calibri" panose="020F0502020204030204" pitchFamily="34" charset="0"/>
              </a:rPr>
              <a:t>A Multiple Faceted data analysis on patient profiles , Admissions ,and insurance costs </a:t>
            </a:r>
          </a:p>
        </p:txBody>
      </p:sp>
      <p:sp>
        <p:nvSpPr>
          <p:cNvPr id="3" name="Title 7">
            <a:extLst>
              <a:ext uri="{FF2B5EF4-FFF2-40B4-BE49-F238E27FC236}">
                <a16:creationId xmlns:a16="http://schemas.microsoft.com/office/drawing/2014/main" id="{748E04D6-9F46-414A-A76A-EDC469092F25}"/>
              </a:ext>
            </a:extLst>
          </p:cNvPr>
          <p:cNvSpPr txBox="1">
            <a:spLocks/>
          </p:cNvSpPr>
          <p:nvPr/>
        </p:nvSpPr>
        <p:spPr>
          <a:xfrm>
            <a:off x="9231258" y="6325672"/>
            <a:ext cx="2493167" cy="385152"/>
          </a:xfrm>
          <a:prstGeom prst="rect">
            <a:avLst/>
          </a:prstGeom>
        </p:spPr>
        <p:txBody>
          <a:bodyPr vert="horz" lIns="91440" tIns="45720" rIns="91440" bIns="45720" rtlCol="0" anchor="b">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a:latin typeface="Calibri"/>
                <a:ea typeface="Calibri"/>
                <a:cs typeface="Calibri"/>
              </a:rPr>
              <a:t>JB1015</a:t>
            </a:r>
            <a:endParaRPr lang="en-US"/>
          </a:p>
        </p:txBody>
      </p:sp>
    </p:spTree>
    <p:extLst>
      <p:ext uri="{BB962C8B-B14F-4D97-AF65-F5344CB8AC3E}">
        <p14:creationId xmlns:p14="http://schemas.microsoft.com/office/powerpoint/2010/main" val="1039759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AB1E86-1DEF-62A0-CBA1-2B5A0F4BAE37}"/>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B052DC94-3886-6270-9AED-42F298EDE0F3}"/>
              </a:ext>
            </a:extLst>
          </p:cNvPr>
          <p:cNvSpPr>
            <a:spLocks noGrp="1"/>
          </p:cNvSpPr>
          <p:nvPr>
            <p:ph type="title"/>
          </p:nvPr>
        </p:nvSpPr>
        <p:spPr>
          <a:xfrm>
            <a:off x="457200" y="679674"/>
            <a:ext cx="11267440" cy="829236"/>
          </a:xfrm>
        </p:spPr>
        <p:txBody>
          <a:bodyPr/>
          <a:lstStyle/>
          <a:p>
            <a:r>
              <a:rPr lang="en-US"/>
              <a:t>Groovy standalone vs cloud-based solution:</a:t>
            </a:r>
          </a:p>
        </p:txBody>
      </p:sp>
      <p:sp>
        <p:nvSpPr>
          <p:cNvPr id="34" name="Content Placeholder 33">
            <a:extLst>
              <a:ext uri="{FF2B5EF4-FFF2-40B4-BE49-F238E27FC236}">
                <a16:creationId xmlns:a16="http://schemas.microsoft.com/office/drawing/2014/main" id="{CB8BF739-87BB-6A76-2C9D-3D11AE03B23B}"/>
              </a:ext>
            </a:extLst>
          </p:cNvPr>
          <p:cNvSpPr>
            <a:spLocks noGrp="1"/>
          </p:cNvSpPr>
          <p:nvPr>
            <p:ph sz="half" idx="13"/>
          </p:nvPr>
        </p:nvSpPr>
        <p:spPr>
          <a:xfrm>
            <a:off x="457200" y="2187362"/>
            <a:ext cx="11265945" cy="1784077"/>
          </a:xfrm>
        </p:spPr>
        <p:txBody>
          <a:bodyPr>
            <a:normAutofit/>
          </a:bodyPr>
          <a:lstStyle/>
          <a:p>
            <a:pPr marL="457200" indent="-457200">
              <a:buFont typeface="Arial"/>
              <a:buChar char="•"/>
            </a:pPr>
            <a:r>
              <a:rPr lang="en-US" sz="3200"/>
              <a:t>Time to complete the query in groovy standalone:</a:t>
            </a:r>
            <a:endParaRPr lang="en-US"/>
          </a:p>
        </p:txBody>
      </p:sp>
      <p:sp>
        <p:nvSpPr>
          <p:cNvPr id="20" name="Content Placeholder 3">
            <a:extLst>
              <a:ext uri="{FF2B5EF4-FFF2-40B4-BE49-F238E27FC236}">
                <a16:creationId xmlns:a16="http://schemas.microsoft.com/office/drawing/2014/main" id="{41971CD4-8572-84ED-E75C-212144588EA6}"/>
              </a:ext>
            </a:extLst>
          </p:cNvPr>
          <p:cNvSpPr>
            <a:spLocks noGrp="1"/>
          </p:cNvSpPr>
          <p:nvPr>
            <p:ph sz="half" idx="2"/>
          </p:nvPr>
        </p:nvSpPr>
        <p:spPr>
          <a:xfrm>
            <a:off x="458993" y="4439744"/>
            <a:ext cx="11265647" cy="2053016"/>
          </a:xfrm>
          <a:noFill/>
        </p:spPr>
        <p:txBody>
          <a:bodyPr>
            <a:normAutofit/>
          </a:bodyPr>
          <a:lstStyle/>
          <a:p>
            <a:pPr marL="457200" indent="-457200">
              <a:buFont typeface="Arial" panose="05020102010507070707" pitchFamily="18" charset="2"/>
              <a:buChar char="•"/>
            </a:pPr>
            <a:r>
              <a:rPr lang="en-US" sz="3200"/>
              <a:t>Time to complete the query in cloud-based solution:</a:t>
            </a:r>
            <a:endParaRPr lang="en-US"/>
          </a:p>
        </p:txBody>
      </p:sp>
      <p:pic>
        <p:nvPicPr>
          <p:cNvPr id="2" name="Picture 1" descr="A black text on a white background&#10;&#10;Description automatically generated">
            <a:extLst>
              <a:ext uri="{FF2B5EF4-FFF2-40B4-BE49-F238E27FC236}">
                <a16:creationId xmlns:a16="http://schemas.microsoft.com/office/drawing/2014/main" id="{0DEC3985-5264-86BD-0EA2-37DA9148A53E}"/>
              </a:ext>
            </a:extLst>
          </p:cNvPr>
          <p:cNvPicPr>
            <a:picLocks noChangeAspect="1"/>
          </p:cNvPicPr>
          <p:nvPr/>
        </p:nvPicPr>
        <p:blipFill>
          <a:blip r:embed="rId3"/>
          <a:stretch>
            <a:fillRect/>
          </a:stretch>
        </p:blipFill>
        <p:spPr>
          <a:xfrm>
            <a:off x="971830" y="3055004"/>
            <a:ext cx="7267575" cy="703169"/>
          </a:xfrm>
          <a:prstGeom prst="rect">
            <a:avLst/>
          </a:prstGeom>
        </p:spPr>
      </p:pic>
      <p:pic>
        <p:nvPicPr>
          <p:cNvPr id="3" name="Picture 2" descr="A number on a white background&#10;&#10;Description automatically generated">
            <a:extLst>
              <a:ext uri="{FF2B5EF4-FFF2-40B4-BE49-F238E27FC236}">
                <a16:creationId xmlns:a16="http://schemas.microsoft.com/office/drawing/2014/main" id="{E1878C1C-30CE-F067-7DD2-1C29A777B13D}"/>
              </a:ext>
            </a:extLst>
          </p:cNvPr>
          <p:cNvPicPr>
            <a:picLocks noChangeAspect="1"/>
          </p:cNvPicPr>
          <p:nvPr/>
        </p:nvPicPr>
        <p:blipFill>
          <a:blip r:embed="rId4"/>
          <a:stretch>
            <a:fillRect/>
          </a:stretch>
        </p:blipFill>
        <p:spPr>
          <a:xfrm>
            <a:off x="1086970" y="5262151"/>
            <a:ext cx="8662147" cy="916903"/>
          </a:xfrm>
          <a:prstGeom prst="rect">
            <a:avLst/>
          </a:prstGeom>
        </p:spPr>
      </p:pic>
      <p:sp>
        <p:nvSpPr>
          <p:cNvPr id="4" name="TextBox 3">
            <a:extLst>
              <a:ext uri="{FF2B5EF4-FFF2-40B4-BE49-F238E27FC236}">
                <a16:creationId xmlns:a16="http://schemas.microsoft.com/office/drawing/2014/main" id="{51BBC35F-F691-610B-8BB6-FDEDD87A1DA7}"/>
              </a:ext>
            </a:extLst>
          </p:cNvPr>
          <p:cNvSpPr txBox="1"/>
          <p:nvPr/>
        </p:nvSpPr>
        <p:spPr>
          <a:xfrm>
            <a:off x="10625254" y="6322741"/>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cap="all">
                <a:solidFill>
                  <a:srgbClr val="404040"/>
                </a:solidFill>
              </a:rPr>
              <a:t>askk2</a:t>
            </a:r>
            <a:endParaRPr lang="en-US"/>
          </a:p>
        </p:txBody>
      </p:sp>
    </p:spTree>
    <p:extLst>
      <p:ext uri="{BB962C8B-B14F-4D97-AF65-F5344CB8AC3E}">
        <p14:creationId xmlns:p14="http://schemas.microsoft.com/office/powerpoint/2010/main" val="3873968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F3E08-B04C-CF99-61F3-C5D96D465B7E}"/>
              </a:ext>
            </a:extLst>
          </p:cNvPr>
          <p:cNvSpPr>
            <a:spLocks noGrp="1"/>
          </p:cNvSpPr>
          <p:nvPr>
            <p:ph type="title"/>
          </p:nvPr>
        </p:nvSpPr>
        <p:spPr>
          <a:xfrm>
            <a:off x="581193" y="729658"/>
            <a:ext cx="10984793" cy="682283"/>
          </a:xfrm>
        </p:spPr>
        <p:txBody>
          <a:bodyPr>
            <a:normAutofit/>
          </a:bodyPr>
          <a:lstStyle/>
          <a:p>
            <a:r>
              <a:rPr lang="en-US" sz="2400"/>
              <a:t>Groovy standalone vs cloud based solution in mango DB</a:t>
            </a:r>
          </a:p>
        </p:txBody>
      </p:sp>
      <p:sp>
        <p:nvSpPr>
          <p:cNvPr id="3" name="Text Placeholder 2">
            <a:extLst>
              <a:ext uri="{FF2B5EF4-FFF2-40B4-BE49-F238E27FC236}">
                <a16:creationId xmlns:a16="http://schemas.microsoft.com/office/drawing/2014/main" id="{90E444E2-5339-23B5-B88C-E7983A1D0527}"/>
              </a:ext>
            </a:extLst>
          </p:cNvPr>
          <p:cNvSpPr>
            <a:spLocks noGrp="1"/>
          </p:cNvSpPr>
          <p:nvPr>
            <p:ph type="body" idx="1"/>
          </p:nvPr>
        </p:nvSpPr>
        <p:spPr>
          <a:xfrm>
            <a:off x="581193" y="1691277"/>
            <a:ext cx="5194769" cy="557784"/>
          </a:xfrm>
        </p:spPr>
        <p:txBody>
          <a:bodyPr/>
          <a:lstStyle/>
          <a:p>
            <a:pPr algn="ctr"/>
            <a:r>
              <a:rPr lang="en-US" b="1"/>
              <a:t>Standalone</a:t>
            </a:r>
            <a:endParaRPr lang="en-US"/>
          </a:p>
        </p:txBody>
      </p:sp>
      <p:sp>
        <p:nvSpPr>
          <p:cNvPr id="4" name="Content Placeholder 3">
            <a:extLst>
              <a:ext uri="{FF2B5EF4-FFF2-40B4-BE49-F238E27FC236}">
                <a16:creationId xmlns:a16="http://schemas.microsoft.com/office/drawing/2014/main" id="{A71B6FED-7E3C-E060-833D-D37A140D2EE2}"/>
              </a:ext>
            </a:extLst>
          </p:cNvPr>
          <p:cNvSpPr>
            <a:spLocks noGrp="1"/>
          </p:cNvSpPr>
          <p:nvPr>
            <p:ph sz="half" idx="2"/>
          </p:nvPr>
        </p:nvSpPr>
        <p:spPr>
          <a:xfrm>
            <a:off x="581195" y="2613327"/>
            <a:ext cx="5277063" cy="3940839"/>
          </a:xfrm>
        </p:spPr>
        <p:txBody>
          <a:bodyPr vert="horz" lIns="91440" tIns="45720" rIns="91440" bIns="45720" rtlCol="0" anchor="t">
            <a:noAutofit/>
          </a:bodyPr>
          <a:lstStyle/>
          <a:p>
            <a:pPr marL="305435" indent="-305435">
              <a:buFont typeface="Arial" panose="020B0604020202020204" pitchFamily="34" charset="0"/>
              <a:buChar char="•"/>
            </a:pPr>
            <a:r>
              <a:rPr lang="en-US" sz="2000" b="1"/>
              <a:t>Standalone</a:t>
            </a:r>
            <a:r>
              <a:rPr lang="en-US" sz="2000"/>
              <a:t>: Limited by single-server capacity.</a:t>
            </a:r>
          </a:p>
          <a:p>
            <a:pPr marL="305435" indent="-305435">
              <a:buFont typeface="Arial" panose="020B0604020202020204" pitchFamily="34" charset="0"/>
              <a:buChar char="•"/>
            </a:pPr>
            <a:r>
              <a:rPr lang="en-US" sz="2000"/>
              <a:t>Scaling requires manual hardware upgrades (adding CPU, memory, etc.).</a:t>
            </a:r>
          </a:p>
          <a:p>
            <a:pPr marL="305435" indent="-305435">
              <a:buFont typeface="Arial" panose="020B0604020202020204" pitchFamily="34" charset="0"/>
              <a:buChar char="•"/>
            </a:pPr>
            <a:r>
              <a:rPr lang="en-US" sz="2000"/>
              <a:t>Resources are fixed after scaling up.</a:t>
            </a:r>
          </a:p>
          <a:p>
            <a:pPr marL="305435" indent="-305435">
              <a:buFont typeface="Arial" panose="020B0604020202020204" pitchFamily="34" charset="0"/>
              <a:buChar char="•"/>
            </a:pPr>
            <a:r>
              <a:rPr lang="en-US" sz="2000"/>
              <a:t>A single server failure can make the database inaccessible.</a:t>
            </a:r>
          </a:p>
          <a:p>
            <a:pPr marL="305435" indent="-305435">
              <a:buFont typeface="Arial" panose="020B0604020202020204" pitchFamily="34" charset="0"/>
              <a:buChar char="•"/>
            </a:pPr>
            <a:endParaRPr lang="en-US"/>
          </a:p>
          <a:p>
            <a:pPr marL="305435" indent="-305435"/>
            <a:endParaRPr lang="en-US"/>
          </a:p>
          <a:p>
            <a:pPr marL="305435" indent="-305435"/>
            <a:endParaRPr lang="en-US"/>
          </a:p>
        </p:txBody>
      </p:sp>
      <p:sp>
        <p:nvSpPr>
          <p:cNvPr id="5" name="Text Placeholder 4">
            <a:extLst>
              <a:ext uri="{FF2B5EF4-FFF2-40B4-BE49-F238E27FC236}">
                <a16:creationId xmlns:a16="http://schemas.microsoft.com/office/drawing/2014/main" id="{FAFB3DEB-B67C-BE1A-B1A0-7B36611F30A0}"/>
              </a:ext>
            </a:extLst>
          </p:cNvPr>
          <p:cNvSpPr>
            <a:spLocks noGrp="1"/>
          </p:cNvSpPr>
          <p:nvPr>
            <p:ph type="body" sz="quarter" idx="3"/>
          </p:nvPr>
        </p:nvSpPr>
        <p:spPr>
          <a:xfrm>
            <a:off x="6333743" y="1695689"/>
            <a:ext cx="5194770" cy="553373"/>
          </a:xfrm>
        </p:spPr>
        <p:txBody>
          <a:bodyPr/>
          <a:lstStyle/>
          <a:p>
            <a:r>
              <a:rPr lang="en-US" b="1"/>
              <a:t>Mango DB Cloud-Based Databases</a:t>
            </a:r>
            <a:endParaRPr lang="en-US"/>
          </a:p>
        </p:txBody>
      </p:sp>
      <p:sp>
        <p:nvSpPr>
          <p:cNvPr id="6" name="Content Placeholder 5">
            <a:extLst>
              <a:ext uri="{FF2B5EF4-FFF2-40B4-BE49-F238E27FC236}">
                <a16:creationId xmlns:a16="http://schemas.microsoft.com/office/drawing/2014/main" id="{F9FAE6CF-6869-FC2F-0209-0A0B87BFA309}"/>
              </a:ext>
            </a:extLst>
          </p:cNvPr>
          <p:cNvSpPr>
            <a:spLocks noGrp="1"/>
          </p:cNvSpPr>
          <p:nvPr>
            <p:ph sz="quarter" idx="4"/>
          </p:nvPr>
        </p:nvSpPr>
        <p:spPr>
          <a:xfrm>
            <a:off x="6333743" y="2613327"/>
            <a:ext cx="5194770" cy="3940839"/>
          </a:xfrm>
        </p:spPr>
        <p:txBody>
          <a:bodyPr>
            <a:normAutofit/>
          </a:bodyPr>
          <a:lstStyle/>
          <a:p>
            <a:pPr marL="305435" indent="-305435"/>
            <a:r>
              <a:rPr lang="en-US" sz="2000" b="1"/>
              <a:t>Cloud-Based</a:t>
            </a:r>
            <a:r>
              <a:rPr lang="en-US" sz="2000"/>
              <a:t>: Designed for distributed environments.</a:t>
            </a:r>
          </a:p>
          <a:p>
            <a:pPr marL="305435" indent="-305435"/>
            <a:r>
              <a:rPr lang="en-US" sz="2000"/>
              <a:t>Offers automatic, on-demand scaling to match current load.</a:t>
            </a:r>
          </a:p>
          <a:p>
            <a:pPr marL="305435" indent="-305435"/>
            <a:r>
              <a:rPr lang="en-US" sz="2000"/>
              <a:t>Resources scale up or down as needed, optimizing costs and resource usage.</a:t>
            </a:r>
          </a:p>
          <a:p>
            <a:pPr marL="305435" indent="-305435"/>
            <a:r>
              <a:rPr lang="en-US" sz="2000"/>
              <a:t>Minimizes downtime by switching to other servers if one fails, ensuring continuous access.</a:t>
            </a:r>
          </a:p>
          <a:p>
            <a:pPr marL="305435" indent="-305435"/>
            <a:endParaRPr lang="en-US"/>
          </a:p>
          <a:p>
            <a:pPr marL="305435" indent="-305435"/>
            <a:endParaRPr lang="en-US"/>
          </a:p>
        </p:txBody>
      </p:sp>
      <p:sp>
        <p:nvSpPr>
          <p:cNvPr id="7" name="TextBox 6">
            <a:extLst>
              <a:ext uri="{FF2B5EF4-FFF2-40B4-BE49-F238E27FC236}">
                <a16:creationId xmlns:a16="http://schemas.microsoft.com/office/drawing/2014/main" id="{4DCB7711-105E-0E11-C77C-863D7CF28986}"/>
              </a:ext>
            </a:extLst>
          </p:cNvPr>
          <p:cNvSpPr txBox="1"/>
          <p:nvPr/>
        </p:nvSpPr>
        <p:spPr>
          <a:xfrm>
            <a:off x="10597376" y="6211229"/>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cap="all">
                <a:solidFill>
                  <a:srgbClr val="404040"/>
                </a:solidFill>
              </a:rPr>
              <a:t>dap36</a:t>
            </a:r>
            <a:endParaRPr lang="en-US"/>
          </a:p>
        </p:txBody>
      </p:sp>
    </p:spTree>
    <p:extLst>
      <p:ext uri="{BB962C8B-B14F-4D97-AF65-F5344CB8AC3E}">
        <p14:creationId xmlns:p14="http://schemas.microsoft.com/office/powerpoint/2010/main" val="3563157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2FED5E-5A72-9858-8511-AC722184DC08}"/>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4948199A-B3B4-49B8-E500-2C074D067388}"/>
              </a:ext>
            </a:extLst>
          </p:cNvPr>
          <p:cNvSpPr>
            <a:spLocks noGrp="1"/>
          </p:cNvSpPr>
          <p:nvPr>
            <p:ph type="title"/>
          </p:nvPr>
        </p:nvSpPr>
        <p:spPr>
          <a:xfrm>
            <a:off x="462280" y="703328"/>
            <a:ext cx="11267440" cy="489712"/>
          </a:xfrm>
        </p:spPr>
        <p:txBody>
          <a:bodyPr>
            <a:normAutofit fontScale="90000"/>
          </a:bodyPr>
          <a:lstStyle/>
          <a:p>
            <a:r>
              <a:rPr lang="en-US"/>
              <a:t>summary</a:t>
            </a:r>
          </a:p>
        </p:txBody>
      </p:sp>
      <p:sp>
        <p:nvSpPr>
          <p:cNvPr id="20" name="Content Placeholder 3">
            <a:extLst>
              <a:ext uri="{FF2B5EF4-FFF2-40B4-BE49-F238E27FC236}">
                <a16:creationId xmlns:a16="http://schemas.microsoft.com/office/drawing/2014/main" id="{98F9FE14-8AF0-454A-A89A-17760B98B080}"/>
              </a:ext>
            </a:extLst>
          </p:cNvPr>
          <p:cNvSpPr>
            <a:spLocks noGrp="1"/>
          </p:cNvSpPr>
          <p:nvPr>
            <p:ph sz="half" idx="2"/>
          </p:nvPr>
        </p:nvSpPr>
        <p:spPr>
          <a:xfrm>
            <a:off x="624837" y="1193040"/>
            <a:ext cx="10950480" cy="4981402"/>
          </a:xfrm>
          <a:noFill/>
        </p:spPr>
        <p:txBody>
          <a:bodyPr>
            <a:noAutofit/>
          </a:bodyPr>
          <a:lstStyle/>
          <a:p>
            <a:r>
              <a:rPr lang="en-US" sz="2000" b="1"/>
              <a:t>  Scalability Options: </a:t>
            </a:r>
            <a:endParaRPr lang="en-US" sz="2000"/>
          </a:p>
          <a:p>
            <a:pPr marL="834390" lvl="2" indent="-285750">
              <a:buFont typeface="Arial" panose="020B0604020202020204" pitchFamily="34" charset="0"/>
              <a:buChar char="•"/>
            </a:pPr>
            <a:r>
              <a:rPr lang="en-US" sz="2000"/>
              <a:t>Cloud-based MongoDB is designed to scale easily.</a:t>
            </a:r>
          </a:p>
          <a:p>
            <a:pPr lvl="2" indent="0">
              <a:buNone/>
            </a:pPr>
            <a:r>
              <a:rPr lang="en-US" sz="2000" b="1"/>
              <a:t>Automated Sharding and Replication: </a:t>
            </a:r>
            <a:endParaRPr lang="en-US" sz="2000"/>
          </a:p>
          <a:p>
            <a:pPr marL="834390" lvl="2" indent="-285750">
              <a:buFont typeface="Arial" panose="020B0604020202020204" pitchFamily="34" charset="0"/>
              <a:buChar char="•"/>
            </a:pPr>
            <a:r>
              <a:rPr lang="en-US" sz="2000"/>
              <a:t>With cloud-based MongoDB, sharding and replication happen automatically, making it easy to distribute data and keep backups.</a:t>
            </a:r>
          </a:p>
          <a:p>
            <a:pPr lvl="2" indent="0">
              <a:buNone/>
            </a:pPr>
            <a:r>
              <a:rPr lang="en-US" sz="2000" b="1"/>
              <a:t>Performance Boosts: </a:t>
            </a:r>
            <a:endParaRPr lang="en-US" sz="2000"/>
          </a:p>
          <a:p>
            <a:pPr marL="834390" lvl="2" indent="-285750">
              <a:buFont typeface="Arial" panose="020B0604020202020204" pitchFamily="34" charset="0"/>
              <a:buChar char="•"/>
            </a:pPr>
            <a:r>
              <a:rPr lang="en-US" sz="2000"/>
              <a:t> faster and more responsive, especially under high traffic.</a:t>
            </a:r>
          </a:p>
          <a:p>
            <a:pPr lvl="2" indent="0">
              <a:buNone/>
            </a:pPr>
            <a:r>
              <a:rPr lang="en-US" sz="2000" b="1"/>
              <a:t>Cost Efficiency: </a:t>
            </a:r>
            <a:endParaRPr lang="en-US" sz="2000"/>
          </a:p>
          <a:p>
            <a:pPr marL="834390" lvl="2" indent="-285750">
              <a:buFont typeface="Arial" panose="020B0604020202020204" pitchFamily="34" charset="0"/>
              <a:buChar char="•"/>
            </a:pPr>
            <a:r>
              <a:rPr lang="en-US" sz="2000"/>
              <a:t>In the cloud, we pay only for what we use, so we can scale up or down as needed.</a:t>
            </a:r>
          </a:p>
          <a:p>
            <a:pPr lvl="2" indent="0">
              <a:buNone/>
            </a:pPr>
            <a:r>
              <a:rPr lang="en-US" sz="2000" b="1"/>
              <a:t>Easy Monitoring and Maintenance: </a:t>
            </a:r>
            <a:endParaRPr lang="en-US" sz="2000"/>
          </a:p>
          <a:p>
            <a:pPr marL="834390" lvl="2" indent="-285750">
              <a:buFont typeface="Arial" panose="020B0604020202020204" pitchFamily="34" charset="0"/>
              <a:buChar char="•"/>
            </a:pPr>
            <a:r>
              <a:rPr lang="en-US" sz="2000"/>
              <a:t>Cloud-based MongoDB includes real-time monitoring and automatic scaling.</a:t>
            </a:r>
          </a:p>
        </p:txBody>
      </p:sp>
      <p:sp>
        <p:nvSpPr>
          <p:cNvPr id="2" name="TextBox 1">
            <a:extLst>
              <a:ext uri="{FF2B5EF4-FFF2-40B4-BE49-F238E27FC236}">
                <a16:creationId xmlns:a16="http://schemas.microsoft.com/office/drawing/2014/main" id="{AEDAFC50-F601-65D0-4BB7-274AC5E2999D}"/>
              </a:ext>
            </a:extLst>
          </p:cNvPr>
          <p:cNvSpPr txBox="1"/>
          <p:nvPr/>
        </p:nvSpPr>
        <p:spPr>
          <a:xfrm>
            <a:off x="10476571" y="6257693"/>
            <a:ext cx="139576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cap="all">
                <a:solidFill>
                  <a:srgbClr val="404040"/>
                </a:solidFill>
              </a:rPr>
              <a:t>dap36</a:t>
            </a:r>
            <a:endParaRPr lang="en-US"/>
          </a:p>
        </p:txBody>
      </p:sp>
    </p:spTree>
    <p:extLst>
      <p:ext uri="{BB962C8B-B14F-4D97-AF65-F5344CB8AC3E}">
        <p14:creationId xmlns:p14="http://schemas.microsoft.com/office/powerpoint/2010/main" val="2192097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63A0B2-CEA3-B3ED-626A-04B4B1453C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A15AF6-7865-C88C-9A37-FBDD0F0AA81E}"/>
              </a:ext>
            </a:extLst>
          </p:cNvPr>
          <p:cNvSpPr>
            <a:spLocks noGrp="1"/>
          </p:cNvSpPr>
          <p:nvPr>
            <p:ph type="title"/>
          </p:nvPr>
        </p:nvSpPr>
        <p:spPr>
          <a:xfrm>
            <a:off x="581192" y="2671560"/>
            <a:ext cx="11029616" cy="1511596"/>
          </a:xfrm>
        </p:spPr>
        <p:txBody>
          <a:bodyPr>
            <a:normAutofit/>
          </a:bodyPr>
          <a:lstStyle/>
          <a:p>
            <a:r>
              <a:rPr lang="en-US" sz="4400"/>
              <a:t>Exercise 5</a:t>
            </a:r>
            <a:br>
              <a:rPr lang="en-US" sz="4000"/>
            </a:br>
            <a:r>
              <a:rPr lang="en-US" sz="4000"/>
              <a:t>extension of dataset</a:t>
            </a:r>
            <a:endParaRPr lang="en-US" sz="3000"/>
          </a:p>
        </p:txBody>
      </p:sp>
    </p:spTree>
    <p:extLst>
      <p:ext uri="{BB962C8B-B14F-4D97-AF65-F5344CB8AC3E}">
        <p14:creationId xmlns:p14="http://schemas.microsoft.com/office/powerpoint/2010/main" val="614003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77177-2FA8-B985-5389-942F50922881}"/>
              </a:ext>
            </a:extLst>
          </p:cNvPr>
          <p:cNvSpPr>
            <a:spLocks noGrp="1"/>
          </p:cNvSpPr>
          <p:nvPr>
            <p:ph type="title"/>
          </p:nvPr>
        </p:nvSpPr>
        <p:spPr>
          <a:xfrm>
            <a:off x="581193" y="729658"/>
            <a:ext cx="3307396" cy="375016"/>
          </a:xfrm>
        </p:spPr>
        <p:txBody>
          <a:bodyPr>
            <a:normAutofit fontScale="90000"/>
          </a:bodyPr>
          <a:lstStyle/>
          <a:p>
            <a:r>
              <a:rPr lang="en-US" sz="2000">
                <a:solidFill>
                  <a:srgbClr val="000000"/>
                </a:solidFill>
              </a:rPr>
              <a:t>Data Loading Mechanism</a:t>
            </a:r>
          </a:p>
        </p:txBody>
      </p:sp>
      <p:sp>
        <p:nvSpPr>
          <p:cNvPr id="3" name="Text Placeholder 2">
            <a:extLst>
              <a:ext uri="{FF2B5EF4-FFF2-40B4-BE49-F238E27FC236}">
                <a16:creationId xmlns:a16="http://schemas.microsoft.com/office/drawing/2014/main" id="{E2563EDE-59E9-A4F0-88CD-97ACB3C9F0D9}"/>
              </a:ext>
            </a:extLst>
          </p:cNvPr>
          <p:cNvSpPr>
            <a:spLocks noGrp="1"/>
          </p:cNvSpPr>
          <p:nvPr>
            <p:ph type="body" idx="1"/>
          </p:nvPr>
        </p:nvSpPr>
        <p:spPr>
          <a:xfrm>
            <a:off x="581191" y="1237989"/>
            <a:ext cx="5194769" cy="371931"/>
          </a:xfrm>
        </p:spPr>
        <p:txBody>
          <a:bodyPr/>
          <a:lstStyle/>
          <a:p>
            <a:r>
              <a:rPr lang="en-US"/>
              <a:t>Groovy Solution </a:t>
            </a:r>
          </a:p>
        </p:txBody>
      </p:sp>
      <p:sp>
        <p:nvSpPr>
          <p:cNvPr id="5" name="Text Placeholder 4">
            <a:extLst>
              <a:ext uri="{FF2B5EF4-FFF2-40B4-BE49-F238E27FC236}">
                <a16:creationId xmlns:a16="http://schemas.microsoft.com/office/drawing/2014/main" id="{70EDE5D7-D716-448D-7EF2-17D52D733EA4}"/>
              </a:ext>
            </a:extLst>
          </p:cNvPr>
          <p:cNvSpPr>
            <a:spLocks noGrp="1"/>
          </p:cNvSpPr>
          <p:nvPr>
            <p:ph type="body" sz="quarter" idx="3"/>
          </p:nvPr>
        </p:nvSpPr>
        <p:spPr>
          <a:xfrm>
            <a:off x="6313819" y="1237990"/>
            <a:ext cx="5194770" cy="367520"/>
          </a:xfrm>
        </p:spPr>
        <p:txBody>
          <a:bodyPr/>
          <a:lstStyle/>
          <a:p>
            <a:r>
              <a:rPr lang="en-US"/>
              <a:t>Mango DB solution</a:t>
            </a:r>
          </a:p>
        </p:txBody>
      </p:sp>
      <p:sp>
        <p:nvSpPr>
          <p:cNvPr id="6" name="Content Placeholder 5">
            <a:extLst>
              <a:ext uri="{FF2B5EF4-FFF2-40B4-BE49-F238E27FC236}">
                <a16:creationId xmlns:a16="http://schemas.microsoft.com/office/drawing/2014/main" id="{9D9317F3-7901-4339-4864-FCE73904A940}"/>
              </a:ext>
            </a:extLst>
          </p:cNvPr>
          <p:cNvSpPr>
            <a:spLocks noGrp="1"/>
          </p:cNvSpPr>
          <p:nvPr>
            <p:ph sz="quarter" idx="4"/>
          </p:nvPr>
        </p:nvSpPr>
        <p:spPr>
          <a:xfrm>
            <a:off x="6313818" y="1959613"/>
            <a:ext cx="5194771" cy="1606146"/>
          </a:xfrm>
        </p:spPr>
        <p:txBody>
          <a:bodyPr/>
          <a:lstStyle/>
          <a:p>
            <a:pPr marL="305435" indent="-305435"/>
            <a:r>
              <a:rPr lang="en-US">
                <a:ea typeface="+mn-lt"/>
                <a:cs typeface="+mn-lt"/>
              </a:rPr>
              <a:t>Groovy Standalone Solution: During runtime, a CSV file is loaded into memory, and data is read from it. This method is limited by memory and file I/O operations, but it performs well for smaller datasets.</a:t>
            </a:r>
            <a:endParaRPr lang="en-US"/>
          </a:p>
          <a:p>
            <a:pPr marL="305435" indent="-305435"/>
            <a:endParaRPr lang="en-US"/>
          </a:p>
        </p:txBody>
      </p:sp>
      <p:sp>
        <p:nvSpPr>
          <p:cNvPr id="8" name="Content Placeholder 7">
            <a:extLst>
              <a:ext uri="{FF2B5EF4-FFF2-40B4-BE49-F238E27FC236}">
                <a16:creationId xmlns:a16="http://schemas.microsoft.com/office/drawing/2014/main" id="{0246F862-CFCA-A7C7-1952-C94C204A3D29}"/>
              </a:ext>
            </a:extLst>
          </p:cNvPr>
          <p:cNvSpPr>
            <a:spLocks noGrp="1"/>
          </p:cNvSpPr>
          <p:nvPr>
            <p:ph sz="half" idx="2"/>
          </p:nvPr>
        </p:nvSpPr>
        <p:spPr>
          <a:xfrm>
            <a:off x="581194" y="1959613"/>
            <a:ext cx="5194766" cy="1457463"/>
          </a:xfrm>
        </p:spPr>
        <p:txBody>
          <a:bodyPr/>
          <a:lstStyle/>
          <a:p>
            <a:pPr marL="305435" indent="-305435"/>
            <a:r>
              <a:rPr lang="en-US">
                <a:ea typeface="+mn-lt"/>
                <a:cs typeface="+mn-lt"/>
              </a:rPr>
              <a:t>This method uses a predefined schema to load data straight from the database. This makes it possible to access sizable datasets in real time from a database that is query-optimized.              </a:t>
            </a:r>
            <a:endParaRPr lang="en-US"/>
          </a:p>
          <a:p>
            <a:pPr marL="305435" indent="-305435"/>
            <a:endParaRPr lang="en-US"/>
          </a:p>
        </p:txBody>
      </p:sp>
      <p:sp>
        <p:nvSpPr>
          <p:cNvPr id="10" name="TextBox 9">
            <a:extLst>
              <a:ext uri="{FF2B5EF4-FFF2-40B4-BE49-F238E27FC236}">
                <a16:creationId xmlns:a16="http://schemas.microsoft.com/office/drawing/2014/main" id="{9A5A7262-3C89-52B1-88AD-C720599BBB47}"/>
              </a:ext>
            </a:extLst>
          </p:cNvPr>
          <p:cNvSpPr txBox="1"/>
          <p:nvPr/>
        </p:nvSpPr>
        <p:spPr>
          <a:xfrm>
            <a:off x="840059" y="3414132"/>
            <a:ext cx="51964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cap="all"/>
              <a:t>Cache Mechanism</a:t>
            </a:r>
            <a:r>
              <a:rPr lang="en-US"/>
              <a:t>​</a:t>
            </a:r>
          </a:p>
        </p:txBody>
      </p:sp>
      <p:sp>
        <p:nvSpPr>
          <p:cNvPr id="12" name="Content Placeholder 7">
            <a:extLst>
              <a:ext uri="{FF2B5EF4-FFF2-40B4-BE49-F238E27FC236}">
                <a16:creationId xmlns:a16="http://schemas.microsoft.com/office/drawing/2014/main" id="{C678F062-A55F-7D2C-03EB-76B91D0EF416}"/>
              </a:ext>
            </a:extLst>
          </p:cNvPr>
          <p:cNvSpPr txBox="1">
            <a:spLocks/>
          </p:cNvSpPr>
          <p:nvPr/>
        </p:nvSpPr>
        <p:spPr>
          <a:xfrm>
            <a:off x="584911" y="3998428"/>
            <a:ext cx="5194766" cy="1457463"/>
          </a:xfrm>
          <a:prstGeom prst="rect">
            <a:avLst/>
          </a:prstGeom>
        </p:spPr>
        <p:txBody>
          <a:bodyPr vert="horz" lIns="91440" tIns="45720" rIns="91440" bIns="45720" rtlCol="0" anchor="t">
            <a:normAutofit lnSpcReduction="1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US">
                <a:ea typeface="+mn-lt"/>
                <a:cs typeface="+mn-lt"/>
              </a:rPr>
              <a:t>Data that is frequently accessed can be swiftly retrieved thanks to caching mechanisms that MongoDB natively supports. MongoDB can also speed up subsequent requests by caching query results in memory.    </a:t>
            </a:r>
            <a:r>
              <a:rPr lang="en-US" sz="1100">
                <a:latin typeface="Calibri"/>
                <a:ea typeface="Calibri"/>
                <a:cs typeface="Calibri"/>
              </a:rPr>
              <a:t>                  </a:t>
            </a:r>
          </a:p>
        </p:txBody>
      </p:sp>
      <p:sp>
        <p:nvSpPr>
          <p:cNvPr id="13" name="Content Placeholder 7">
            <a:extLst>
              <a:ext uri="{FF2B5EF4-FFF2-40B4-BE49-F238E27FC236}">
                <a16:creationId xmlns:a16="http://schemas.microsoft.com/office/drawing/2014/main" id="{3E31A2EF-27B5-12F7-3628-ED5052905A9B}"/>
              </a:ext>
            </a:extLst>
          </p:cNvPr>
          <p:cNvSpPr txBox="1">
            <a:spLocks/>
          </p:cNvSpPr>
          <p:nvPr/>
        </p:nvSpPr>
        <p:spPr>
          <a:xfrm>
            <a:off x="6309204" y="3998427"/>
            <a:ext cx="5194766" cy="1457463"/>
          </a:xfrm>
          <a:prstGeom prst="rect">
            <a:avLst/>
          </a:prstGeom>
        </p:spPr>
        <p:txBody>
          <a:bodyPr vert="horz" lIns="91440" tIns="45720" rIns="91440" bIns="45720" rtlCol="0" anchor="t">
            <a:normAutofit lnSpcReduction="1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US">
                <a:ea typeface="+mn-lt"/>
                <a:cs typeface="+mn-lt"/>
              </a:rPr>
              <a:t>Following the initial retrieval, the Groovy code creates a basic in-memory cache to hold query results. Instead of reloading the CSV file, the data is retrieved from this cache if the same query is asked again.</a:t>
            </a:r>
          </a:p>
        </p:txBody>
      </p:sp>
      <p:sp>
        <p:nvSpPr>
          <p:cNvPr id="14" name="TextBox 13">
            <a:extLst>
              <a:ext uri="{FF2B5EF4-FFF2-40B4-BE49-F238E27FC236}">
                <a16:creationId xmlns:a16="http://schemas.microsoft.com/office/drawing/2014/main" id="{C72C0201-3EF3-F56A-7D7A-17F0F5A8D6F9}"/>
              </a:ext>
            </a:extLst>
          </p:cNvPr>
          <p:cNvSpPr txBox="1"/>
          <p:nvPr/>
        </p:nvSpPr>
        <p:spPr>
          <a:xfrm>
            <a:off x="10234961" y="6090424"/>
            <a:ext cx="170242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cap="all">
                <a:solidFill>
                  <a:srgbClr val="404040"/>
                </a:solidFill>
              </a:rPr>
              <a:t>td188</a:t>
            </a:r>
            <a:endParaRPr lang="en-US"/>
          </a:p>
        </p:txBody>
      </p:sp>
    </p:spTree>
    <p:extLst>
      <p:ext uri="{BB962C8B-B14F-4D97-AF65-F5344CB8AC3E}">
        <p14:creationId xmlns:p14="http://schemas.microsoft.com/office/powerpoint/2010/main" val="1209780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77177-2FA8-B985-5389-942F50922881}"/>
              </a:ext>
            </a:extLst>
          </p:cNvPr>
          <p:cNvSpPr>
            <a:spLocks noGrp="1"/>
          </p:cNvSpPr>
          <p:nvPr>
            <p:ph type="title"/>
          </p:nvPr>
        </p:nvSpPr>
        <p:spPr>
          <a:xfrm>
            <a:off x="581193" y="729658"/>
            <a:ext cx="3307396" cy="375016"/>
          </a:xfrm>
        </p:spPr>
        <p:txBody>
          <a:bodyPr>
            <a:normAutofit fontScale="90000"/>
          </a:bodyPr>
          <a:lstStyle/>
          <a:p>
            <a:r>
              <a:rPr lang="en-US" sz="2000">
                <a:solidFill>
                  <a:srgbClr val="000000"/>
                </a:solidFill>
              </a:rPr>
              <a:t>Scalability Mechanism </a:t>
            </a:r>
          </a:p>
        </p:txBody>
      </p:sp>
      <p:sp>
        <p:nvSpPr>
          <p:cNvPr id="3" name="Text Placeholder 2">
            <a:extLst>
              <a:ext uri="{FF2B5EF4-FFF2-40B4-BE49-F238E27FC236}">
                <a16:creationId xmlns:a16="http://schemas.microsoft.com/office/drawing/2014/main" id="{E2563EDE-59E9-A4F0-88CD-97ACB3C9F0D9}"/>
              </a:ext>
            </a:extLst>
          </p:cNvPr>
          <p:cNvSpPr>
            <a:spLocks noGrp="1"/>
          </p:cNvSpPr>
          <p:nvPr>
            <p:ph type="body" idx="1"/>
          </p:nvPr>
        </p:nvSpPr>
        <p:spPr>
          <a:xfrm>
            <a:off x="581191" y="1237989"/>
            <a:ext cx="5194769" cy="371931"/>
          </a:xfrm>
        </p:spPr>
        <p:txBody>
          <a:bodyPr/>
          <a:lstStyle/>
          <a:p>
            <a:r>
              <a:rPr lang="en-US" sz="1800">
                <a:ea typeface="+mn-lt"/>
                <a:cs typeface="+mn-lt"/>
              </a:rPr>
              <a:t>Query Performance and Indexing </a:t>
            </a:r>
          </a:p>
        </p:txBody>
      </p:sp>
      <p:sp>
        <p:nvSpPr>
          <p:cNvPr id="5" name="Text Placeholder 4">
            <a:extLst>
              <a:ext uri="{FF2B5EF4-FFF2-40B4-BE49-F238E27FC236}">
                <a16:creationId xmlns:a16="http://schemas.microsoft.com/office/drawing/2014/main" id="{70EDE5D7-D716-448D-7EF2-17D52D733EA4}"/>
              </a:ext>
            </a:extLst>
          </p:cNvPr>
          <p:cNvSpPr>
            <a:spLocks noGrp="1"/>
          </p:cNvSpPr>
          <p:nvPr>
            <p:ph type="body" sz="quarter" idx="3"/>
          </p:nvPr>
        </p:nvSpPr>
        <p:spPr>
          <a:xfrm>
            <a:off x="6313819" y="1237990"/>
            <a:ext cx="5194770" cy="367520"/>
          </a:xfrm>
        </p:spPr>
        <p:txBody>
          <a:bodyPr/>
          <a:lstStyle/>
          <a:p>
            <a:r>
              <a:rPr lang="en-US"/>
              <a:t>Mango DB solution</a:t>
            </a:r>
          </a:p>
        </p:txBody>
      </p:sp>
      <p:sp>
        <p:nvSpPr>
          <p:cNvPr id="6" name="Content Placeholder 5">
            <a:extLst>
              <a:ext uri="{FF2B5EF4-FFF2-40B4-BE49-F238E27FC236}">
                <a16:creationId xmlns:a16="http://schemas.microsoft.com/office/drawing/2014/main" id="{9D9317F3-7901-4339-4864-FCE73904A940}"/>
              </a:ext>
            </a:extLst>
          </p:cNvPr>
          <p:cNvSpPr>
            <a:spLocks noGrp="1"/>
          </p:cNvSpPr>
          <p:nvPr>
            <p:ph sz="quarter" idx="4"/>
          </p:nvPr>
        </p:nvSpPr>
        <p:spPr>
          <a:xfrm>
            <a:off x="6313818" y="1959613"/>
            <a:ext cx="5194771" cy="1606146"/>
          </a:xfrm>
        </p:spPr>
        <p:txBody>
          <a:bodyPr/>
          <a:lstStyle/>
          <a:p>
            <a:pPr marL="305435" indent="-305435"/>
            <a:r>
              <a:rPr lang="en-US">
                <a:ea typeface="+mn-lt"/>
                <a:cs typeface="+mn-lt"/>
              </a:rPr>
              <a:t>The Groovy solution does not support indexing in the absence of a database engine. Rather, it runs a linear search across the in-memory dataset, which gets less effective as the dataset gets bigger</a:t>
            </a:r>
            <a:endParaRPr lang="en-US"/>
          </a:p>
        </p:txBody>
      </p:sp>
      <p:sp>
        <p:nvSpPr>
          <p:cNvPr id="8" name="Content Placeholder 7">
            <a:extLst>
              <a:ext uri="{FF2B5EF4-FFF2-40B4-BE49-F238E27FC236}">
                <a16:creationId xmlns:a16="http://schemas.microsoft.com/office/drawing/2014/main" id="{0246F862-CFCA-A7C7-1952-C94C204A3D29}"/>
              </a:ext>
            </a:extLst>
          </p:cNvPr>
          <p:cNvSpPr>
            <a:spLocks noGrp="1"/>
          </p:cNvSpPr>
          <p:nvPr>
            <p:ph sz="half" idx="2"/>
          </p:nvPr>
        </p:nvSpPr>
        <p:spPr>
          <a:xfrm>
            <a:off x="581194" y="1959613"/>
            <a:ext cx="5194766" cy="1457463"/>
          </a:xfrm>
        </p:spPr>
        <p:txBody>
          <a:bodyPr>
            <a:normAutofit fontScale="92500" lnSpcReduction="20000"/>
          </a:bodyPr>
          <a:lstStyle/>
          <a:p>
            <a:pPr marL="305435" indent="-305435"/>
            <a:r>
              <a:rPr lang="en-US">
                <a:latin typeface="Gill Sans MT"/>
                <a:ea typeface="Calibri"/>
                <a:cs typeface="Calibri"/>
              </a:rPr>
              <a:t>MongoDB offers sophisticated querying features along with indexing support. The creation of indexes on fields such as age and medical condition speeds up queries by enabling users to find pertinent documents without having to search through the entire collection</a:t>
            </a:r>
            <a:endParaRPr lang="en-US">
              <a:latin typeface="Gill Sans MT"/>
            </a:endParaRPr>
          </a:p>
        </p:txBody>
      </p:sp>
      <p:sp>
        <p:nvSpPr>
          <p:cNvPr id="12" name="Content Placeholder 7">
            <a:extLst>
              <a:ext uri="{FF2B5EF4-FFF2-40B4-BE49-F238E27FC236}">
                <a16:creationId xmlns:a16="http://schemas.microsoft.com/office/drawing/2014/main" id="{C678F062-A55F-7D2C-03EB-76B91D0EF416}"/>
              </a:ext>
            </a:extLst>
          </p:cNvPr>
          <p:cNvSpPr txBox="1">
            <a:spLocks/>
          </p:cNvSpPr>
          <p:nvPr/>
        </p:nvSpPr>
        <p:spPr>
          <a:xfrm>
            <a:off x="584911" y="3998428"/>
            <a:ext cx="5194766" cy="1457463"/>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US" sz="1700">
                <a:latin typeface="Gill Sans MT"/>
                <a:ea typeface="Calibri"/>
                <a:cs typeface="Calibri"/>
              </a:rPr>
              <a:t>With features like automatic backups, integrated security, and support for schema evolution, MongoDB is a popularly used and maintained database. It is therefore simpler to maintain, expand, and update over time.</a:t>
            </a:r>
          </a:p>
        </p:txBody>
      </p:sp>
      <p:sp>
        <p:nvSpPr>
          <p:cNvPr id="13" name="Content Placeholder 7">
            <a:extLst>
              <a:ext uri="{FF2B5EF4-FFF2-40B4-BE49-F238E27FC236}">
                <a16:creationId xmlns:a16="http://schemas.microsoft.com/office/drawing/2014/main" id="{3E31A2EF-27B5-12F7-3628-ED5052905A9B}"/>
              </a:ext>
            </a:extLst>
          </p:cNvPr>
          <p:cNvSpPr txBox="1">
            <a:spLocks/>
          </p:cNvSpPr>
          <p:nvPr/>
        </p:nvSpPr>
        <p:spPr>
          <a:xfrm>
            <a:off x="6309204" y="3998427"/>
            <a:ext cx="5194766" cy="1457463"/>
          </a:xfrm>
          <a:prstGeom prst="rect">
            <a:avLst/>
          </a:prstGeom>
        </p:spPr>
        <p:txBody>
          <a:bodyPr vert="horz" lIns="91440" tIns="45720" rIns="91440" bIns="45720" rtlCol="0" anchor="t">
            <a:normAutofit fontScale="92500" lnSpcReduction="2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US">
                <a:ea typeface="+mn-lt"/>
                <a:cs typeface="+mn-lt"/>
              </a:rPr>
              <a:t>Schema flexibility is not present in CSV files. Updates to the Groovy script would be necessary for any modifications to the dataset format, such as adding or deleting columns. Additionally, this solution lacks backup plans and security, which makes long-term maintenance more difficult.</a:t>
            </a:r>
            <a:endParaRPr lang="en-US"/>
          </a:p>
          <a:p>
            <a:pPr marL="305435" indent="-305435"/>
            <a:endParaRPr lang="en-US">
              <a:ea typeface="+mn-lt"/>
              <a:cs typeface="+mn-lt"/>
            </a:endParaRPr>
          </a:p>
        </p:txBody>
      </p:sp>
      <p:sp>
        <p:nvSpPr>
          <p:cNvPr id="4" name="TextBox 3">
            <a:extLst>
              <a:ext uri="{FF2B5EF4-FFF2-40B4-BE49-F238E27FC236}">
                <a16:creationId xmlns:a16="http://schemas.microsoft.com/office/drawing/2014/main" id="{8386FEF9-A827-2473-C89B-75642C152303}"/>
              </a:ext>
            </a:extLst>
          </p:cNvPr>
          <p:cNvSpPr txBox="1"/>
          <p:nvPr/>
        </p:nvSpPr>
        <p:spPr>
          <a:xfrm>
            <a:off x="682083" y="343271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Maintenance and Evolution  </a:t>
            </a:r>
          </a:p>
        </p:txBody>
      </p:sp>
      <p:sp>
        <p:nvSpPr>
          <p:cNvPr id="7" name="TextBox 6">
            <a:extLst>
              <a:ext uri="{FF2B5EF4-FFF2-40B4-BE49-F238E27FC236}">
                <a16:creationId xmlns:a16="http://schemas.microsoft.com/office/drawing/2014/main" id="{DA53477B-7FE8-2F83-5710-70FBA945EA8C}"/>
              </a:ext>
            </a:extLst>
          </p:cNvPr>
          <p:cNvSpPr txBox="1"/>
          <p:nvPr/>
        </p:nvSpPr>
        <p:spPr>
          <a:xfrm>
            <a:off x="10829692" y="6174059"/>
            <a:ext cx="105193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cap="all">
                <a:solidFill>
                  <a:srgbClr val="404040"/>
                </a:solidFill>
              </a:rPr>
              <a:t>td188</a:t>
            </a:r>
            <a:endParaRPr lang="en-US"/>
          </a:p>
        </p:txBody>
      </p:sp>
    </p:spTree>
    <p:extLst>
      <p:ext uri="{BB962C8B-B14F-4D97-AF65-F5344CB8AC3E}">
        <p14:creationId xmlns:p14="http://schemas.microsoft.com/office/powerpoint/2010/main" val="1801670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88D1B6-B504-F058-D02F-22F775DDBA3B}"/>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71FAED32-4C0C-6674-55E0-4306A88E0E1E}"/>
              </a:ext>
            </a:extLst>
          </p:cNvPr>
          <p:cNvSpPr>
            <a:spLocks noGrp="1"/>
          </p:cNvSpPr>
          <p:nvPr>
            <p:ph type="title"/>
          </p:nvPr>
        </p:nvSpPr>
        <p:spPr>
          <a:xfrm>
            <a:off x="462280" y="795528"/>
            <a:ext cx="11267440" cy="498856"/>
          </a:xfrm>
        </p:spPr>
        <p:txBody>
          <a:bodyPr>
            <a:normAutofit fontScale="90000"/>
          </a:bodyPr>
          <a:lstStyle/>
          <a:p>
            <a:r>
              <a:rPr lang="en-US"/>
              <a:t>Extension of the dataset</a:t>
            </a:r>
          </a:p>
        </p:txBody>
      </p:sp>
      <p:pic>
        <p:nvPicPr>
          <p:cNvPr id="8194" name="Picture 2" descr="Image preview">
            <a:extLst>
              <a:ext uri="{FF2B5EF4-FFF2-40B4-BE49-F238E27FC236}">
                <a16:creationId xmlns:a16="http://schemas.microsoft.com/office/drawing/2014/main" id="{50D7749D-DE34-13F9-E978-371F1E3AAA6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71905" y="1591056"/>
            <a:ext cx="10265343" cy="405453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0666D42-384E-9428-9E30-CF8F8351621F}"/>
              </a:ext>
            </a:extLst>
          </p:cNvPr>
          <p:cNvSpPr txBox="1"/>
          <p:nvPr/>
        </p:nvSpPr>
        <p:spPr>
          <a:xfrm>
            <a:off x="10039814" y="6276278"/>
            <a:ext cx="92183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cap="all">
                <a:solidFill>
                  <a:srgbClr val="404040"/>
                </a:solidFill>
              </a:rPr>
              <a:t>td188</a:t>
            </a:r>
            <a:endParaRPr lang="en-US"/>
          </a:p>
        </p:txBody>
      </p:sp>
    </p:spTree>
    <p:extLst>
      <p:ext uri="{BB962C8B-B14F-4D97-AF65-F5344CB8AC3E}">
        <p14:creationId xmlns:p14="http://schemas.microsoft.com/office/powerpoint/2010/main" val="1429682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B4127E-0E2A-7244-34F0-3E1B1AAFC668}"/>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3D393056-F5BA-BD11-3103-AC88DEAB8400}"/>
              </a:ext>
            </a:extLst>
          </p:cNvPr>
          <p:cNvSpPr>
            <a:spLocks noGrp="1"/>
          </p:cNvSpPr>
          <p:nvPr>
            <p:ph type="title"/>
          </p:nvPr>
        </p:nvSpPr>
        <p:spPr>
          <a:xfrm>
            <a:off x="462280" y="795528"/>
            <a:ext cx="11267440" cy="498856"/>
          </a:xfrm>
        </p:spPr>
        <p:txBody>
          <a:bodyPr>
            <a:normAutofit fontScale="90000"/>
          </a:bodyPr>
          <a:lstStyle/>
          <a:p>
            <a:r>
              <a:rPr lang="en-US"/>
              <a:t>Mapping the patient dataset</a:t>
            </a:r>
          </a:p>
        </p:txBody>
      </p:sp>
      <p:pic>
        <p:nvPicPr>
          <p:cNvPr id="9218" name="Picture 2" descr="Image preview">
            <a:extLst>
              <a:ext uri="{FF2B5EF4-FFF2-40B4-BE49-F238E27FC236}">
                <a16:creationId xmlns:a16="http://schemas.microsoft.com/office/drawing/2014/main" id="{D91B3549-38FC-5774-7BF7-DD23C0B6DD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1768" y="1704356"/>
            <a:ext cx="8500872" cy="44347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364061D-EA22-8EEA-24AB-67B335FDF62F}"/>
              </a:ext>
            </a:extLst>
          </p:cNvPr>
          <p:cNvSpPr txBox="1"/>
          <p:nvPr/>
        </p:nvSpPr>
        <p:spPr>
          <a:xfrm>
            <a:off x="10931912" y="6248400"/>
            <a:ext cx="104264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cap="all">
                <a:solidFill>
                  <a:srgbClr val="404040"/>
                </a:solidFill>
              </a:rPr>
              <a:t>td188</a:t>
            </a:r>
            <a:endParaRPr lang="en-US"/>
          </a:p>
        </p:txBody>
      </p:sp>
    </p:spTree>
    <p:extLst>
      <p:ext uri="{BB962C8B-B14F-4D97-AF65-F5344CB8AC3E}">
        <p14:creationId xmlns:p14="http://schemas.microsoft.com/office/powerpoint/2010/main" val="2139308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CE206-6F55-7A1C-4581-FE75DF9C2D77}"/>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C0942006-46D0-CFCA-EC49-488AA35951A4}"/>
              </a:ext>
            </a:extLst>
          </p:cNvPr>
          <p:cNvSpPr>
            <a:spLocks noGrp="1"/>
          </p:cNvSpPr>
          <p:nvPr>
            <p:ph type="title"/>
          </p:nvPr>
        </p:nvSpPr>
        <p:spPr>
          <a:xfrm>
            <a:off x="462280" y="795528"/>
            <a:ext cx="11267440" cy="498856"/>
          </a:xfrm>
        </p:spPr>
        <p:txBody>
          <a:bodyPr>
            <a:normAutofit fontScale="90000"/>
          </a:bodyPr>
          <a:lstStyle/>
          <a:p>
            <a:r>
              <a:rPr lang="en-US"/>
              <a:t>Output for the dataset</a:t>
            </a:r>
          </a:p>
        </p:txBody>
      </p:sp>
      <p:pic>
        <p:nvPicPr>
          <p:cNvPr id="10242" name="Picture 2" descr="Image preview">
            <a:extLst>
              <a:ext uri="{FF2B5EF4-FFF2-40B4-BE49-F238E27FC236}">
                <a16:creationId xmlns:a16="http://schemas.microsoft.com/office/drawing/2014/main" id="{05AD87B6-177F-23DB-97BF-221E17AC9A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301" y="1953006"/>
            <a:ext cx="7753350" cy="15621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D1D1238-6793-F4CE-0FC4-CFABF57209D2}"/>
              </a:ext>
            </a:extLst>
          </p:cNvPr>
          <p:cNvSpPr txBox="1"/>
          <p:nvPr/>
        </p:nvSpPr>
        <p:spPr>
          <a:xfrm>
            <a:off x="9324278" y="6183351"/>
            <a:ext cx="127495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cap="all">
                <a:solidFill>
                  <a:srgbClr val="404040"/>
                </a:solidFill>
              </a:rPr>
              <a:t>td188</a:t>
            </a:r>
            <a:endParaRPr lang="en-US"/>
          </a:p>
        </p:txBody>
      </p:sp>
    </p:spTree>
    <p:extLst>
      <p:ext uri="{BB962C8B-B14F-4D97-AF65-F5344CB8AC3E}">
        <p14:creationId xmlns:p14="http://schemas.microsoft.com/office/powerpoint/2010/main" val="9668952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D0E38-9A08-9D1A-C26B-B3F0ADA819AE}"/>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3A42A1B1-1CDC-8F13-6C0A-A57683727033}"/>
              </a:ext>
            </a:extLst>
          </p:cNvPr>
          <p:cNvSpPr>
            <a:spLocks noGrp="1"/>
          </p:cNvSpPr>
          <p:nvPr>
            <p:ph type="title"/>
          </p:nvPr>
        </p:nvSpPr>
        <p:spPr>
          <a:xfrm>
            <a:off x="462280" y="795528"/>
            <a:ext cx="11267440" cy="498856"/>
          </a:xfrm>
        </p:spPr>
        <p:txBody>
          <a:bodyPr>
            <a:normAutofit fontScale="90000"/>
          </a:bodyPr>
          <a:lstStyle/>
          <a:p>
            <a:r>
              <a:rPr lang="en-US"/>
              <a:t>Patient Record of the dataset</a:t>
            </a:r>
          </a:p>
        </p:txBody>
      </p:sp>
      <p:sp>
        <p:nvSpPr>
          <p:cNvPr id="3" name="AutoShape 2" descr="Image preview">
            <a:extLst>
              <a:ext uri="{FF2B5EF4-FFF2-40B4-BE49-F238E27FC236}">
                <a16:creationId xmlns:a16="http://schemas.microsoft.com/office/drawing/2014/main" id="{20E5E2BC-481C-CA10-613D-AB60F435705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6CEB67D3-44B7-E6CE-7C66-911D439C2CE0}"/>
              </a:ext>
            </a:extLst>
          </p:cNvPr>
          <p:cNvPicPr>
            <a:picLocks noChangeAspect="1"/>
          </p:cNvPicPr>
          <p:nvPr/>
        </p:nvPicPr>
        <p:blipFill>
          <a:blip r:embed="rId3"/>
          <a:stretch>
            <a:fillRect/>
          </a:stretch>
        </p:blipFill>
        <p:spPr>
          <a:xfrm>
            <a:off x="1620583" y="1608963"/>
            <a:ext cx="7743825" cy="5048250"/>
          </a:xfrm>
          <a:prstGeom prst="rect">
            <a:avLst/>
          </a:prstGeom>
        </p:spPr>
      </p:pic>
      <p:sp>
        <p:nvSpPr>
          <p:cNvPr id="2" name="TextBox 1">
            <a:extLst>
              <a:ext uri="{FF2B5EF4-FFF2-40B4-BE49-F238E27FC236}">
                <a16:creationId xmlns:a16="http://schemas.microsoft.com/office/drawing/2014/main" id="{02C2246F-84F4-FEA7-6394-A169413EF997}"/>
              </a:ext>
            </a:extLst>
          </p:cNvPr>
          <p:cNvSpPr txBox="1"/>
          <p:nvPr/>
        </p:nvSpPr>
        <p:spPr>
          <a:xfrm>
            <a:off x="10634546" y="6118302"/>
            <a:ext cx="107981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cap="all">
                <a:solidFill>
                  <a:srgbClr val="404040"/>
                </a:solidFill>
              </a:rPr>
              <a:t>td188</a:t>
            </a:r>
            <a:endParaRPr lang="en-US"/>
          </a:p>
        </p:txBody>
      </p:sp>
    </p:spTree>
    <p:extLst>
      <p:ext uri="{BB962C8B-B14F-4D97-AF65-F5344CB8AC3E}">
        <p14:creationId xmlns:p14="http://schemas.microsoft.com/office/powerpoint/2010/main" val="3792398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23E1E4-7CB2-923B-9D41-672CB85E05DA}"/>
              </a:ext>
            </a:extLst>
          </p:cNvPr>
          <p:cNvSpPr>
            <a:spLocks noGrp="1"/>
          </p:cNvSpPr>
          <p:nvPr>
            <p:ph type="title"/>
          </p:nvPr>
        </p:nvSpPr>
        <p:spPr>
          <a:xfrm>
            <a:off x="457200" y="640079"/>
            <a:ext cx="3657600" cy="502921"/>
          </a:xfrm>
        </p:spPr>
        <p:txBody>
          <a:bodyPr/>
          <a:lstStyle/>
          <a:p>
            <a:r>
              <a:rPr lang="en-US"/>
              <a:t>Agenda	</a:t>
            </a:r>
          </a:p>
        </p:txBody>
      </p:sp>
      <p:sp>
        <p:nvSpPr>
          <p:cNvPr id="8" name="Content Placeholder 7">
            <a:extLst>
              <a:ext uri="{FF2B5EF4-FFF2-40B4-BE49-F238E27FC236}">
                <a16:creationId xmlns:a16="http://schemas.microsoft.com/office/drawing/2014/main" id="{1A667A9A-3428-68BE-D555-0DE1859FDF8A}"/>
              </a:ext>
            </a:extLst>
          </p:cNvPr>
          <p:cNvSpPr>
            <a:spLocks noGrp="1"/>
          </p:cNvSpPr>
          <p:nvPr>
            <p:ph sz="quarter" idx="4"/>
          </p:nvPr>
        </p:nvSpPr>
        <p:spPr>
          <a:xfrm>
            <a:off x="192024" y="1371600"/>
            <a:ext cx="5065776" cy="4855603"/>
          </a:xfrm>
        </p:spPr>
        <p:txBody>
          <a:bodyPr>
            <a:normAutofit/>
          </a:bodyPr>
          <a:lstStyle/>
          <a:p>
            <a:r>
              <a:rPr lang="en-US" sz="2000"/>
              <a:t>Exercise 1 : Choosing a Dataset</a:t>
            </a:r>
          </a:p>
          <a:p>
            <a:r>
              <a:rPr lang="en-US" sz="2000"/>
              <a:t>Exercise 2:  Working with Groovy  </a:t>
            </a:r>
          </a:p>
          <a:p>
            <a:r>
              <a:rPr lang="en-US" sz="2000"/>
              <a:t>Exercise 3: Programming with Mongo DB  </a:t>
            </a:r>
          </a:p>
          <a:p>
            <a:r>
              <a:rPr lang="en-US" sz="2000"/>
              <a:t>Exercise 4: Critical Analysis about </a:t>
            </a:r>
            <a:r>
              <a:rPr lang="en-US" sz="2000">
                <a:latin typeface="Gill Sans MT"/>
              </a:rPr>
              <a:t>standalone and cloud-based solutions </a:t>
            </a:r>
          </a:p>
          <a:p>
            <a:r>
              <a:rPr lang="en-US" sz="2000"/>
              <a:t>Exercise 5:  In-depth Critical Analysis</a:t>
            </a:r>
          </a:p>
          <a:p>
            <a:r>
              <a:rPr lang="en-US" sz="2000"/>
              <a:t>Exercise 6: conclusion</a:t>
            </a:r>
          </a:p>
          <a:p>
            <a:endParaRPr lang="en-US"/>
          </a:p>
          <a:p>
            <a:endParaRPr lang="en-US"/>
          </a:p>
        </p:txBody>
      </p:sp>
      <p:pic>
        <p:nvPicPr>
          <p:cNvPr id="34" name="Picture Placeholder 21" descr="A close-up of a stethoscope">
            <a:extLst>
              <a:ext uri="{FF2B5EF4-FFF2-40B4-BE49-F238E27FC236}">
                <a16:creationId xmlns:a16="http://schemas.microsoft.com/office/drawing/2014/main" id="{63F55FD3-B051-BD22-347E-065B72C87E1C}"/>
              </a:ext>
            </a:extLst>
          </p:cNvPr>
          <p:cNvPicPr>
            <a:picLocks noGrp="1" noChangeAspect="1"/>
          </p:cNvPicPr>
          <p:nvPr>
            <p:ph type="pic" sz="quarter" idx="13"/>
          </p:nvPr>
        </p:nvPicPr>
        <p:blipFill>
          <a:blip r:embed="rId3"/>
          <a:srcRect l="148" r="148"/>
          <a:stretch/>
        </p:blipFill>
        <p:spPr>
          <a:xfrm>
            <a:off x="5385816" y="640079"/>
            <a:ext cx="5753011" cy="5202488"/>
          </a:xfrm>
        </p:spPr>
      </p:pic>
      <p:sp>
        <p:nvSpPr>
          <p:cNvPr id="3" name="TextBox 2">
            <a:extLst>
              <a:ext uri="{FF2B5EF4-FFF2-40B4-BE49-F238E27FC236}">
                <a16:creationId xmlns:a16="http://schemas.microsoft.com/office/drawing/2014/main" id="{CFE46602-2254-C94C-FAD9-47DC3CE799CC}"/>
              </a:ext>
            </a:extLst>
          </p:cNvPr>
          <p:cNvSpPr txBox="1"/>
          <p:nvPr/>
        </p:nvSpPr>
        <p:spPr>
          <a:xfrm>
            <a:off x="9859617" y="6223552"/>
            <a:ext cx="147596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Calibri"/>
              </a:rPr>
              <a:t>JB1015</a:t>
            </a:r>
            <a:r>
              <a:rPr lang="en-US" sz="2000">
                <a:latin typeface="Calibri"/>
                <a:ea typeface="Calibri"/>
                <a:cs typeface="Calibri"/>
              </a:rPr>
              <a:t>​</a:t>
            </a:r>
            <a:endParaRPr lang="en-US">
              <a:latin typeface="Gill Sans MT"/>
              <a:ea typeface="Calibri"/>
              <a:cs typeface="Calibri"/>
            </a:endParaRPr>
          </a:p>
        </p:txBody>
      </p:sp>
    </p:spTree>
    <p:extLst>
      <p:ext uri="{BB962C8B-B14F-4D97-AF65-F5344CB8AC3E}">
        <p14:creationId xmlns:p14="http://schemas.microsoft.com/office/powerpoint/2010/main" val="2201125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EBA544F6-BF8C-2C87-3906-146BEDB4C299}"/>
              </a:ext>
            </a:extLst>
          </p:cNvPr>
          <p:cNvSpPr>
            <a:spLocks noGrp="1"/>
          </p:cNvSpPr>
          <p:nvPr>
            <p:ph type="title"/>
          </p:nvPr>
        </p:nvSpPr>
        <p:spPr/>
        <p:txBody>
          <a:bodyPr/>
          <a:lstStyle/>
          <a:p>
            <a:r>
              <a:rPr lang="en-US"/>
              <a:t>references</a:t>
            </a: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2"/>
          </p:nvPr>
        </p:nvSpPr>
        <p:spPr>
          <a:xfrm>
            <a:off x="567687" y="1996861"/>
            <a:ext cx="11348088" cy="4261064"/>
          </a:xfrm>
          <a:noFill/>
        </p:spPr>
        <p:txBody>
          <a:bodyPr>
            <a:normAutofit/>
          </a:bodyPr>
          <a:lstStyle/>
          <a:p>
            <a:r>
              <a:rPr lang="en-US"/>
              <a:t>Dataset : </a:t>
            </a:r>
            <a:r>
              <a:rPr lang="en-US">
                <a:solidFill>
                  <a:srgbClr val="404040"/>
                </a:solidFill>
              </a:rPr>
              <a:t>       </a:t>
            </a:r>
            <a:r>
              <a:rPr lang="en-US">
                <a:solidFill>
                  <a:srgbClr val="000000"/>
                </a:solidFill>
                <a:hlinkClick r:id="rId3"/>
              </a:rPr>
              <a:t>https://www.kaggle.com/datasets/prasad22/healthcare-dataset?resource=download</a:t>
            </a:r>
            <a:endParaRPr lang="en-US">
              <a:solidFill>
                <a:srgbClr val="000000"/>
              </a:solidFill>
            </a:endParaRPr>
          </a:p>
          <a:p>
            <a:r>
              <a:rPr lang="en-US">
                <a:solidFill>
                  <a:srgbClr val="000000"/>
                </a:solidFill>
              </a:rPr>
              <a:t>Mango DB : </a:t>
            </a:r>
          </a:p>
          <a:p>
            <a:r>
              <a:rPr lang="en-US">
                <a:solidFill>
                  <a:srgbClr val="000000"/>
                </a:solidFill>
                <a:ea typeface="+mn-lt"/>
                <a:cs typeface="+mn-lt"/>
              </a:rPr>
              <a:t>Gradle :   https://docs.gradle.org/current/userguide/getting_started_eng.html</a:t>
            </a:r>
          </a:p>
          <a:p>
            <a:r>
              <a:rPr lang="en-US">
                <a:solidFill>
                  <a:srgbClr val="000000"/>
                </a:solidFill>
              </a:rPr>
              <a:t>Groovy :  </a:t>
            </a:r>
            <a:r>
              <a:rPr lang="en-US">
                <a:solidFill>
                  <a:srgbClr val="000000"/>
                </a:solidFill>
                <a:ea typeface="+mn-lt"/>
                <a:cs typeface="+mn-lt"/>
              </a:rPr>
              <a:t>   https://docs.groovy-lang.org/next/html/documentation/</a:t>
            </a:r>
            <a:endParaRPr lang="en-US">
              <a:solidFill>
                <a:srgbClr val="000000"/>
              </a:solidFill>
            </a:endParaRPr>
          </a:p>
        </p:txBody>
      </p:sp>
      <p:sp>
        <p:nvSpPr>
          <p:cNvPr id="6" name="TextBox 5">
            <a:extLst>
              <a:ext uri="{FF2B5EF4-FFF2-40B4-BE49-F238E27FC236}">
                <a16:creationId xmlns:a16="http://schemas.microsoft.com/office/drawing/2014/main" id="{1CA8C758-DEF1-1C57-18AB-86B2E099F29E}"/>
              </a:ext>
            </a:extLst>
          </p:cNvPr>
          <p:cNvSpPr txBox="1"/>
          <p:nvPr/>
        </p:nvSpPr>
        <p:spPr>
          <a:xfrm>
            <a:off x="1908717" y="2410522"/>
            <a:ext cx="381185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https://www.mongodb.com/docs/ ​</a:t>
            </a:r>
          </a:p>
          <a:p>
            <a:endParaRPr lang="en-US">
              <a:cs typeface="Segoe UI"/>
            </a:endParaRPr>
          </a:p>
          <a:p>
            <a:r>
              <a:rPr lang="en-US">
                <a:cs typeface="Segoe UI"/>
              </a:rPr>
              <a:t>​</a:t>
            </a:r>
          </a:p>
        </p:txBody>
      </p:sp>
    </p:spTree>
    <p:extLst>
      <p:ext uri="{BB962C8B-B14F-4D97-AF65-F5344CB8AC3E}">
        <p14:creationId xmlns:p14="http://schemas.microsoft.com/office/powerpoint/2010/main" val="26769054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B045D6AF-532B-394C-0C6F-38B6628CE9DF}"/>
              </a:ext>
            </a:extLst>
          </p:cNvPr>
          <p:cNvSpPr>
            <a:spLocks noGrp="1"/>
          </p:cNvSpPr>
          <p:nvPr>
            <p:ph type="title"/>
          </p:nvPr>
        </p:nvSpPr>
        <p:spPr>
          <a:xfrm>
            <a:off x="462150" y="3190534"/>
            <a:ext cx="3672970" cy="640245"/>
          </a:xfrm>
        </p:spPr>
        <p:txBody>
          <a:bodyPr/>
          <a:lstStyle/>
          <a:p>
            <a:r>
              <a:rPr lang="en-US"/>
              <a:t>Thank you</a:t>
            </a:r>
          </a:p>
        </p:txBody>
      </p:sp>
      <p:pic>
        <p:nvPicPr>
          <p:cNvPr id="23" name="Picture Placeholder 22" descr="A group of people giving each other a high five">
            <a:extLst>
              <a:ext uri="{FF2B5EF4-FFF2-40B4-BE49-F238E27FC236}">
                <a16:creationId xmlns:a16="http://schemas.microsoft.com/office/drawing/2014/main" id="{D92A2E6E-E7AB-92FB-0E6F-133483021C22}"/>
              </a:ext>
            </a:extLst>
          </p:cNvPr>
          <p:cNvPicPr>
            <a:picLocks noGrp="1" noChangeAspect="1"/>
          </p:cNvPicPr>
          <p:nvPr>
            <p:ph type="pic" sz="quarter" idx="13"/>
          </p:nvPr>
        </p:nvPicPr>
        <p:blipFill rotWithShape="1">
          <a:blip r:embed="rId3"/>
          <a:srcRect l="6095" r="6095"/>
          <a:stretch/>
        </p:blipFill>
        <p:spPr/>
      </p:pic>
    </p:spTree>
    <p:extLst>
      <p:ext uri="{BB962C8B-B14F-4D97-AF65-F5344CB8AC3E}">
        <p14:creationId xmlns:p14="http://schemas.microsoft.com/office/powerpoint/2010/main" val="2770959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B1066-6D7C-6AAD-CF07-5EC108F0F263}"/>
              </a:ext>
            </a:extLst>
          </p:cNvPr>
          <p:cNvSpPr>
            <a:spLocks noGrp="1"/>
          </p:cNvSpPr>
          <p:nvPr>
            <p:ph type="title"/>
          </p:nvPr>
        </p:nvSpPr>
        <p:spPr>
          <a:xfrm>
            <a:off x="581192" y="2671560"/>
            <a:ext cx="11029616" cy="1511596"/>
          </a:xfrm>
        </p:spPr>
        <p:txBody>
          <a:bodyPr>
            <a:normAutofit/>
          </a:bodyPr>
          <a:lstStyle/>
          <a:p>
            <a:r>
              <a:rPr lang="en-US" sz="4400"/>
              <a:t>Exercise 1 </a:t>
            </a:r>
            <a:br>
              <a:rPr lang="en-US" sz="4000"/>
            </a:br>
            <a:r>
              <a:rPr lang="en-US" sz="3000"/>
              <a:t>About the dataset</a:t>
            </a:r>
          </a:p>
        </p:txBody>
      </p:sp>
      <p:sp>
        <p:nvSpPr>
          <p:cNvPr id="4" name="TextBox 3">
            <a:extLst>
              <a:ext uri="{FF2B5EF4-FFF2-40B4-BE49-F238E27FC236}">
                <a16:creationId xmlns:a16="http://schemas.microsoft.com/office/drawing/2014/main" id="{705844AC-494E-0B79-EDA8-557A51ED0AC9}"/>
              </a:ext>
            </a:extLst>
          </p:cNvPr>
          <p:cNvSpPr txBox="1"/>
          <p:nvPr/>
        </p:nvSpPr>
        <p:spPr>
          <a:xfrm>
            <a:off x="10783229" y="6239107"/>
            <a:ext cx="94971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Calibri"/>
              </a:rPr>
              <a:t>JB1015</a:t>
            </a:r>
            <a:r>
              <a:rPr lang="en-US" sz="2000">
                <a:latin typeface="Calibri"/>
                <a:ea typeface="Calibri"/>
                <a:cs typeface="Calibri"/>
              </a:rPr>
              <a:t>​</a:t>
            </a:r>
            <a:endParaRPr lang="en-US"/>
          </a:p>
        </p:txBody>
      </p:sp>
    </p:spTree>
    <p:extLst>
      <p:ext uri="{BB962C8B-B14F-4D97-AF65-F5344CB8AC3E}">
        <p14:creationId xmlns:p14="http://schemas.microsoft.com/office/powerpoint/2010/main" val="2610208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8AA8F2-9830-1B40-4AAB-EC9C1DCA7AD7}"/>
              </a:ext>
            </a:extLst>
          </p:cNvPr>
          <p:cNvSpPr txBox="1"/>
          <p:nvPr/>
        </p:nvSpPr>
        <p:spPr>
          <a:xfrm>
            <a:off x="3120390" y="1128753"/>
            <a:ext cx="6094476" cy="584775"/>
          </a:xfrm>
          <a:prstGeom prst="rect">
            <a:avLst/>
          </a:prstGeom>
          <a:noFill/>
        </p:spPr>
        <p:txBody>
          <a:bodyPr wrap="square" lIns="91440" tIns="45720" rIns="91440" bIns="45720" anchor="t">
            <a:spAutoFit/>
          </a:bodyPr>
          <a:lstStyle/>
          <a:p>
            <a:pPr algn="ctr"/>
            <a:r>
              <a:rPr lang="en-US" sz="3200"/>
              <a:t>About the Dataset selection</a:t>
            </a:r>
          </a:p>
        </p:txBody>
      </p:sp>
      <p:sp>
        <p:nvSpPr>
          <p:cNvPr id="6" name="TextBox 5">
            <a:extLst>
              <a:ext uri="{FF2B5EF4-FFF2-40B4-BE49-F238E27FC236}">
                <a16:creationId xmlns:a16="http://schemas.microsoft.com/office/drawing/2014/main" id="{624F1A4A-72AF-500C-E715-B71C9F9CCEA4}"/>
              </a:ext>
            </a:extLst>
          </p:cNvPr>
          <p:cNvSpPr txBox="1"/>
          <p:nvPr/>
        </p:nvSpPr>
        <p:spPr>
          <a:xfrm>
            <a:off x="610794" y="2112154"/>
            <a:ext cx="10970411" cy="3170099"/>
          </a:xfrm>
          <a:prstGeom prst="rect">
            <a:avLst/>
          </a:prstGeom>
          <a:noFill/>
        </p:spPr>
        <p:txBody>
          <a:bodyPr wrap="square" lIns="91440" tIns="45720" rIns="91440" bIns="45720" anchor="t">
            <a:spAutoFit/>
          </a:bodyPr>
          <a:lstStyle/>
          <a:p>
            <a:pPr algn="just"/>
            <a:r>
              <a:rPr lang="en-US" sz="2000" b="1"/>
              <a:t>Why chosen this Dataset?</a:t>
            </a:r>
          </a:p>
          <a:p>
            <a:pPr algn="just"/>
            <a:endParaRPr lang="en-US" sz="2000" b="1"/>
          </a:p>
          <a:p>
            <a:pPr marL="285750" indent="-285750" algn="just">
              <a:buFont typeface="Arial" panose="020B0604020202020204" pitchFamily="34" charset="0"/>
              <a:buChar char="•"/>
            </a:pPr>
            <a:r>
              <a:rPr lang="en-US" sz="2000" b="1"/>
              <a:t>Practicing</a:t>
            </a:r>
            <a:r>
              <a:rPr lang="en-US" sz="2000"/>
              <a:t> core data operations like </a:t>
            </a:r>
            <a:r>
              <a:rPr lang="en-US" sz="2000" b="1"/>
              <a:t>selection, projection, filtering, and grouping.</a:t>
            </a:r>
          </a:p>
          <a:p>
            <a:pPr marL="285750" indent="-285750" algn="just">
              <a:buFont typeface="Arial" panose="020B0604020202020204" pitchFamily="34" charset="0"/>
              <a:buChar char="•"/>
            </a:pPr>
            <a:r>
              <a:rPr lang="en-US" sz="2000"/>
              <a:t>Involves challenges like frequent updates for new patient records and help in creating data visualizations to gain insights into healthcare trends.</a:t>
            </a:r>
          </a:p>
          <a:p>
            <a:pPr marL="285750" indent="-285750" algn="just">
              <a:buFont typeface="Arial" panose="020B0604020202020204" pitchFamily="34" charset="0"/>
              <a:buChar char="•"/>
            </a:pPr>
            <a:r>
              <a:rPr lang="en-US" sz="2000" b="1"/>
              <a:t>Analyze the trends</a:t>
            </a:r>
            <a:r>
              <a:rPr lang="en-US" sz="2000"/>
              <a:t> related to demographics, common conditions, and healthcare utilization pattern</a:t>
            </a:r>
          </a:p>
          <a:p>
            <a:pPr marL="285750" indent="-285750" algn="just">
              <a:buFont typeface="Arial" panose="020B0604020202020204" pitchFamily="34" charset="0"/>
              <a:buChar char="•"/>
            </a:pPr>
            <a:r>
              <a:rPr lang="en-US" sz="2000" b="1"/>
              <a:t>Predict patient needs, prevent readmissions.</a:t>
            </a:r>
          </a:p>
          <a:p>
            <a:pPr marL="285750" indent="-285750" algn="just">
              <a:buFont typeface="Arial" panose="020B0604020202020204" pitchFamily="34" charset="0"/>
              <a:buChar char="•"/>
            </a:pPr>
            <a:r>
              <a:rPr lang="en-US" sz="2000"/>
              <a:t>Include diverse variables such as </a:t>
            </a:r>
            <a:r>
              <a:rPr lang="en-US" sz="2000" b="1"/>
              <a:t>Age, Gender, Medical Condition, Insurance Provider, and Billing Amount.</a:t>
            </a:r>
          </a:p>
          <a:p>
            <a:pPr algn="just"/>
            <a:endParaRPr lang="en-US" sz="2000" b="1"/>
          </a:p>
        </p:txBody>
      </p:sp>
      <p:sp>
        <p:nvSpPr>
          <p:cNvPr id="2" name="Title 7">
            <a:extLst>
              <a:ext uri="{FF2B5EF4-FFF2-40B4-BE49-F238E27FC236}">
                <a16:creationId xmlns:a16="http://schemas.microsoft.com/office/drawing/2014/main" id="{5F780D57-6AF1-D022-63E7-DE39A3FF1798}"/>
              </a:ext>
            </a:extLst>
          </p:cNvPr>
          <p:cNvSpPr txBox="1">
            <a:spLocks/>
          </p:cNvSpPr>
          <p:nvPr/>
        </p:nvSpPr>
        <p:spPr>
          <a:xfrm>
            <a:off x="9085581" y="6157584"/>
            <a:ext cx="2493167" cy="385152"/>
          </a:xfrm>
          <a:prstGeom prst="rect">
            <a:avLst/>
          </a:prstGeom>
        </p:spPr>
        <p:txBody>
          <a:bodyPr vert="horz" lIns="91440" tIns="45720" rIns="91440" bIns="45720" rtlCol="0" anchor="b">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a:latin typeface="Calibri"/>
                <a:ea typeface="Calibri"/>
                <a:cs typeface="Calibri"/>
              </a:rPr>
              <a:t>JB1015</a:t>
            </a:r>
          </a:p>
        </p:txBody>
      </p:sp>
    </p:spTree>
    <p:extLst>
      <p:ext uri="{BB962C8B-B14F-4D97-AF65-F5344CB8AC3E}">
        <p14:creationId xmlns:p14="http://schemas.microsoft.com/office/powerpoint/2010/main" val="1341764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903843E-1FAB-AFBB-BDC9-440FCC8CFB12}"/>
              </a:ext>
            </a:extLst>
          </p:cNvPr>
          <p:cNvSpPr>
            <a:spLocks noGrp="1"/>
          </p:cNvSpPr>
          <p:nvPr>
            <p:ph type="ctrTitle"/>
          </p:nvPr>
        </p:nvSpPr>
        <p:spPr>
          <a:xfrm>
            <a:off x="1027176" y="585216"/>
            <a:ext cx="9144000" cy="384048"/>
          </a:xfrm>
          <a:noFill/>
        </p:spPr>
        <p:txBody>
          <a:bodyPr/>
          <a:lstStyle/>
          <a:p>
            <a:r>
              <a:rPr lang="en-US" sz="2400"/>
              <a:t>Dataset Functionalities</a:t>
            </a:r>
          </a:p>
        </p:txBody>
      </p:sp>
      <p:pic>
        <p:nvPicPr>
          <p:cNvPr id="7" name="Picture 6">
            <a:extLst>
              <a:ext uri="{FF2B5EF4-FFF2-40B4-BE49-F238E27FC236}">
                <a16:creationId xmlns:a16="http://schemas.microsoft.com/office/drawing/2014/main" id="{480F1198-6404-7C31-707E-F9125DFE4484}"/>
              </a:ext>
            </a:extLst>
          </p:cNvPr>
          <p:cNvPicPr>
            <a:picLocks noChangeAspect="1"/>
          </p:cNvPicPr>
          <p:nvPr/>
        </p:nvPicPr>
        <p:blipFill>
          <a:blip r:embed="rId3"/>
          <a:srcRect r="34266"/>
          <a:stretch/>
        </p:blipFill>
        <p:spPr>
          <a:xfrm>
            <a:off x="529420" y="963977"/>
            <a:ext cx="4600274" cy="5582198"/>
          </a:xfrm>
          <a:prstGeom prst="rect">
            <a:avLst/>
          </a:prstGeom>
        </p:spPr>
      </p:pic>
      <p:graphicFrame>
        <p:nvGraphicFramePr>
          <p:cNvPr id="13" name="Diagram 12">
            <a:extLst>
              <a:ext uri="{FF2B5EF4-FFF2-40B4-BE49-F238E27FC236}">
                <a16:creationId xmlns:a16="http://schemas.microsoft.com/office/drawing/2014/main" id="{CC67210D-F61D-939D-AC23-CD3F9D5E27CC}"/>
              </a:ext>
            </a:extLst>
          </p:cNvPr>
          <p:cNvGraphicFramePr/>
          <p:nvPr>
            <p:extLst>
              <p:ext uri="{D42A27DB-BD31-4B8C-83A1-F6EECF244321}">
                <p14:modId xmlns:p14="http://schemas.microsoft.com/office/powerpoint/2010/main" val="139615261"/>
              </p:ext>
            </p:extLst>
          </p:nvPr>
        </p:nvGraphicFramePr>
        <p:xfrm>
          <a:off x="5394960" y="1489802"/>
          <a:ext cx="5027650" cy="47665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6" name="Title 7">
            <a:extLst>
              <a:ext uri="{FF2B5EF4-FFF2-40B4-BE49-F238E27FC236}">
                <a16:creationId xmlns:a16="http://schemas.microsoft.com/office/drawing/2014/main" id="{5F780D57-6AF1-D022-63E7-DE39A3FF1798}"/>
              </a:ext>
            </a:extLst>
          </p:cNvPr>
          <p:cNvSpPr txBox="1">
            <a:spLocks/>
          </p:cNvSpPr>
          <p:nvPr/>
        </p:nvSpPr>
        <p:spPr>
          <a:xfrm>
            <a:off x="9186434" y="6348084"/>
            <a:ext cx="2493167" cy="385152"/>
          </a:xfrm>
          <a:prstGeom prst="rect">
            <a:avLst/>
          </a:prstGeom>
        </p:spPr>
        <p:txBody>
          <a:bodyPr vert="horz" lIns="91440" tIns="45720" rIns="91440" bIns="45720" rtlCol="0" anchor="b">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a:latin typeface="Calibri"/>
                <a:ea typeface="Calibri"/>
                <a:cs typeface="Calibri"/>
              </a:rPr>
              <a:t>JB1015</a:t>
            </a:r>
          </a:p>
        </p:txBody>
      </p:sp>
    </p:spTree>
    <p:extLst>
      <p:ext uri="{BB962C8B-B14F-4D97-AF65-F5344CB8AC3E}">
        <p14:creationId xmlns:p14="http://schemas.microsoft.com/office/powerpoint/2010/main" val="435195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4521C-4B20-9016-BB59-4451EE7DC8D7}"/>
              </a:ext>
            </a:extLst>
          </p:cNvPr>
          <p:cNvSpPr>
            <a:spLocks noGrp="1"/>
          </p:cNvSpPr>
          <p:nvPr>
            <p:ph type="title"/>
          </p:nvPr>
        </p:nvSpPr>
        <p:spPr>
          <a:xfrm>
            <a:off x="603504" y="756075"/>
            <a:ext cx="11267440" cy="470408"/>
          </a:xfrm>
        </p:spPr>
        <p:txBody>
          <a:bodyPr>
            <a:normAutofit fontScale="90000"/>
          </a:bodyPr>
          <a:lstStyle/>
          <a:p>
            <a:r>
              <a:rPr lang="en-US"/>
              <a:t>Dataset Query Details </a:t>
            </a:r>
          </a:p>
        </p:txBody>
      </p:sp>
      <p:sp>
        <p:nvSpPr>
          <p:cNvPr id="3" name="Content Placeholder 2">
            <a:extLst>
              <a:ext uri="{FF2B5EF4-FFF2-40B4-BE49-F238E27FC236}">
                <a16:creationId xmlns:a16="http://schemas.microsoft.com/office/drawing/2014/main" id="{3D97EBBF-AFB1-5BD7-D669-124E15688FED}"/>
              </a:ext>
            </a:extLst>
          </p:cNvPr>
          <p:cNvSpPr>
            <a:spLocks noGrp="1"/>
          </p:cNvSpPr>
          <p:nvPr>
            <p:ph sz="half" idx="13"/>
          </p:nvPr>
        </p:nvSpPr>
        <p:spPr>
          <a:xfrm>
            <a:off x="478534" y="1612476"/>
            <a:ext cx="2990088" cy="4212252"/>
          </a:xfrm>
        </p:spPr>
        <p:txBody>
          <a:bodyPr>
            <a:normAutofit fontScale="92500" lnSpcReduction="10000"/>
          </a:bodyPr>
          <a:lstStyle/>
          <a:p>
            <a:r>
              <a:rPr lang="en-US"/>
              <a:t>Selection and Projection</a:t>
            </a:r>
          </a:p>
          <a:p>
            <a:r>
              <a:rPr lang="en-US"/>
              <a:t>Filtering</a:t>
            </a:r>
          </a:p>
          <a:p>
            <a:r>
              <a:rPr lang="en-US"/>
              <a:t>Grouping and Aggregation</a:t>
            </a:r>
          </a:p>
          <a:p>
            <a:endParaRPr lang="en-US"/>
          </a:p>
          <a:p>
            <a:r>
              <a:rPr lang="en-US"/>
              <a:t>Aggregation with SUM</a:t>
            </a:r>
          </a:p>
          <a:p>
            <a:endParaRPr lang="en-US"/>
          </a:p>
          <a:p>
            <a:r>
              <a:rPr lang="en-US"/>
              <a:t>Sorting Results</a:t>
            </a:r>
          </a:p>
          <a:p>
            <a:endParaRPr lang="en-US"/>
          </a:p>
          <a:p>
            <a:r>
              <a:rPr lang="en-US"/>
              <a:t>Date Filtering</a:t>
            </a:r>
          </a:p>
          <a:p>
            <a:endParaRPr lang="en-US"/>
          </a:p>
          <a:p>
            <a:r>
              <a:rPr lang="en-US"/>
              <a:t>Complex Filtering and Sorting:</a:t>
            </a:r>
          </a:p>
        </p:txBody>
      </p:sp>
      <p:sp>
        <p:nvSpPr>
          <p:cNvPr id="4" name="Content Placeholder 3">
            <a:extLst>
              <a:ext uri="{FF2B5EF4-FFF2-40B4-BE49-F238E27FC236}">
                <a16:creationId xmlns:a16="http://schemas.microsoft.com/office/drawing/2014/main" id="{CD0C79FB-643E-EA40-AD16-BD9184930B91}"/>
              </a:ext>
            </a:extLst>
          </p:cNvPr>
          <p:cNvSpPr>
            <a:spLocks noGrp="1"/>
          </p:cNvSpPr>
          <p:nvPr>
            <p:ph sz="half" idx="2"/>
          </p:nvPr>
        </p:nvSpPr>
        <p:spPr>
          <a:xfrm>
            <a:off x="4136133" y="1612476"/>
            <a:ext cx="7442203" cy="4852332"/>
          </a:xfrm>
        </p:spPr>
        <p:txBody>
          <a:bodyPr>
            <a:normAutofit/>
          </a:bodyPr>
          <a:lstStyle/>
          <a:p>
            <a:r>
              <a:rPr lang="en-US"/>
              <a:t>SELECT Name, Age, </a:t>
            </a:r>
            <a:r>
              <a:rPr lang="en-US" err="1"/>
              <a:t>Medical_ConditionFROM</a:t>
            </a:r>
            <a:r>
              <a:rPr lang="en-US"/>
              <a:t> </a:t>
            </a:r>
            <a:r>
              <a:rPr lang="en-US" err="1"/>
              <a:t>HealthcareRecords</a:t>
            </a:r>
            <a:r>
              <a:rPr lang="en-US"/>
              <a:t>;</a:t>
            </a:r>
          </a:p>
          <a:p>
            <a:r>
              <a:rPr lang="en-US"/>
              <a:t>SELECT *FROM </a:t>
            </a:r>
            <a:r>
              <a:rPr lang="en-US" err="1"/>
              <a:t>HealthcareRecordsWHERE</a:t>
            </a:r>
            <a:r>
              <a:rPr lang="en-US"/>
              <a:t> </a:t>
            </a:r>
            <a:r>
              <a:rPr lang="en-US" err="1"/>
              <a:t>Medical_Condition</a:t>
            </a:r>
            <a:r>
              <a:rPr lang="en-US"/>
              <a:t> = 'Cancer’;</a:t>
            </a:r>
          </a:p>
          <a:p>
            <a:r>
              <a:rPr lang="en-US"/>
              <a:t>SELECT </a:t>
            </a:r>
            <a:r>
              <a:rPr lang="en-US" err="1"/>
              <a:t>Medical_Condition</a:t>
            </a:r>
            <a:r>
              <a:rPr lang="en-US"/>
              <a:t>, COUNT(*) AS </a:t>
            </a:r>
            <a:r>
              <a:rPr lang="en-US" err="1"/>
              <a:t>Patient_CountFROM</a:t>
            </a:r>
            <a:r>
              <a:rPr lang="en-US"/>
              <a:t> </a:t>
            </a:r>
            <a:r>
              <a:rPr lang="en-US" err="1"/>
              <a:t>HealthcareRecordsGROUP</a:t>
            </a:r>
            <a:r>
              <a:rPr lang="en-US"/>
              <a:t> BY </a:t>
            </a:r>
            <a:r>
              <a:rPr lang="en-US" err="1"/>
              <a:t>Medical_Condition</a:t>
            </a:r>
            <a:r>
              <a:rPr lang="en-US"/>
              <a:t>;</a:t>
            </a:r>
          </a:p>
          <a:p>
            <a:r>
              <a:rPr lang="en-US"/>
              <a:t>SELECT </a:t>
            </a:r>
            <a:r>
              <a:rPr lang="en-US" err="1"/>
              <a:t>Insurance_Provider</a:t>
            </a:r>
            <a:r>
              <a:rPr lang="en-US"/>
              <a:t>, SUM(</a:t>
            </a:r>
            <a:r>
              <a:rPr lang="en-US" err="1"/>
              <a:t>Billing_Amount</a:t>
            </a:r>
            <a:r>
              <a:rPr lang="en-US"/>
              <a:t>) AS </a:t>
            </a:r>
            <a:r>
              <a:rPr lang="en-US" err="1"/>
              <a:t>Total_BillingFROM</a:t>
            </a:r>
            <a:r>
              <a:rPr lang="en-US"/>
              <a:t> </a:t>
            </a:r>
            <a:r>
              <a:rPr lang="en-US" err="1"/>
              <a:t>HealthcareRecordsGROUP</a:t>
            </a:r>
            <a:r>
              <a:rPr lang="en-US"/>
              <a:t> BY </a:t>
            </a:r>
            <a:r>
              <a:rPr lang="en-US" err="1"/>
              <a:t>Insurance_Provider</a:t>
            </a:r>
            <a:r>
              <a:rPr lang="en-US"/>
              <a:t>;</a:t>
            </a:r>
          </a:p>
          <a:p>
            <a:r>
              <a:rPr lang="en-US"/>
              <a:t>SELECT Name, </a:t>
            </a:r>
            <a:r>
              <a:rPr lang="en-US" err="1"/>
              <a:t>Billing_AmountFROM</a:t>
            </a:r>
            <a:r>
              <a:rPr lang="en-US"/>
              <a:t> </a:t>
            </a:r>
            <a:r>
              <a:rPr lang="en-US" err="1"/>
              <a:t>HealthcareRecordsORDER</a:t>
            </a:r>
            <a:r>
              <a:rPr lang="en-US"/>
              <a:t> BY </a:t>
            </a:r>
            <a:r>
              <a:rPr lang="en-US" err="1"/>
              <a:t>Billing_Amount</a:t>
            </a:r>
            <a:r>
              <a:rPr lang="en-US"/>
              <a:t> DESC;</a:t>
            </a:r>
          </a:p>
          <a:p>
            <a:r>
              <a:rPr lang="en-US"/>
              <a:t>SELECT *FROM </a:t>
            </a:r>
            <a:r>
              <a:rPr lang="en-US" err="1"/>
              <a:t>HealthcareRecordsWHERE</a:t>
            </a:r>
            <a:r>
              <a:rPr lang="en-US"/>
              <a:t> </a:t>
            </a:r>
            <a:r>
              <a:rPr lang="en-US" err="1"/>
              <a:t>Date_of_Admission</a:t>
            </a:r>
            <a:r>
              <a:rPr lang="en-US"/>
              <a:t> &gt; '2022-01-01’;</a:t>
            </a:r>
          </a:p>
          <a:p>
            <a:r>
              <a:rPr lang="en-US"/>
              <a:t>SELECT *FROM </a:t>
            </a:r>
            <a:r>
              <a:rPr lang="en-US" err="1"/>
              <a:t>HealthcareRecordsWHERE</a:t>
            </a:r>
            <a:r>
              <a:rPr lang="en-US"/>
              <a:t> </a:t>
            </a:r>
            <a:r>
              <a:rPr lang="en-US" err="1"/>
              <a:t>Admission_Type</a:t>
            </a:r>
            <a:r>
              <a:rPr lang="en-US"/>
              <a:t> = '</a:t>
            </a:r>
            <a:r>
              <a:rPr lang="en-US" err="1"/>
              <a:t>Urgent'ORDER</a:t>
            </a:r>
            <a:r>
              <a:rPr lang="en-US"/>
              <a:t> BY </a:t>
            </a:r>
            <a:r>
              <a:rPr lang="en-US" err="1"/>
              <a:t>Date_of_Admission</a:t>
            </a:r>
            <a:r>
              <a:rPr lang="en-US"/>
              <a:t> DESC;</a:t>
            </a:r>
          </a:p>
        </p:txBody>
      </p:sp>
      <p:cxnSp>
        <p:nvCxnSpPr>
          <p:cNvPr id="8" name="Straight Arrow Connector 7">
            <a:extLst>
              <a:ext uri="{FF2B5EF4-FFF2-40B4-BE49-F238E27FC236}">
                <a16:creationId xmlns:a16="http://schemas.microsoft.com/office/drawing/2014/main" id="{0499A774-4A7B-1531-98EC-B0F56C0619F9}"/>
              </a:ext>
            </a:extLst>
          </p:cNvPr>
          <p:cNvCxnSpPr/>
          <p:nvPr/>
        </p:nvCxnSpPr>
        <p:spPr>
          <a:xfrm>
            <a:off x="3419856" y="1810512"/>
            <a:ext cx="66751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DC7EE44-7855-6980-D332-515FA54C2C6B}"/>
              </a:ext>
            </a:extLst>
          </p:cNvPr>
          <p:cNvCxnSpPr/>
          <p:nvPr/>
        </p:nvCxnSpPr>
        <p:spPr>
          <a:xfrm>
            <a:off x="3419856" y="2145792"/>
            <a:ext cx="66751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52EF60B-BA40-F9AF-C62D-95771008F1B1}"/>
              </a:ext>
            </a:extLst>
          </p:cNvPr>
          <p:cNvCxnSpPr/>
          <p:nvPr/>
        </p:nvCxnSpPr>
        <p:spPr>
          <a:xfrm>
            <a:off x="3419856" y="2612136"/>
            <a:ext cx="66751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AD3A920-4C68-4384-5B4D-4A6CD0F6BF91}"/>
              </a:ext>
            </a:extLst>
          </p:cNvPr>
          <p:cNvCxnSpPr/>
          <p:nvPr/>
        </p:nvCxnSpPr>
        <p:spPr>
          <a:xfrm>
            <a:off x="3419856" y="3389376"/>
            <a:ext cx="66751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BA0EE65-2124-9348-95E4-0CF7C1C42D65}"/>
              </a:ext>
            </a:extLst>
          </p:cNvPr>
          <p:cNvCxnSpPr/>
          <p:nvPr/>
        </p:nvCxnSpPr>
        <p:spPr>
          <a:xfrm>
            <a:off x="3468621" y="4093464"/>
            <a:ext cx="66751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2F7B84F-05F8-639F-C970-CF44307735CB}"/>
              </a:ext>
            </a:extLst>
          </p:cNvPr>
          <p:cNvCxnSpPr/>
          <p:nvPr/>
        </p:nvCxnSpPr>
        <p:spPr>
          <a:xfrm>
            <a:off x="3419856" y="4660392"/>
            <a:ext cx="66751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2286142-174B-C38C-3042-424D4B7E1C64}"/>
              </a:ext>
            </a:extLst>
          </p:cNvPr>
          <p:cNvCxnSpPr/>
          <p:nvPr/>
        </p:nvCxnSpPr>
        <p:spPr>
          <a:xfrm>
            <a:off x="3468621" y="5458968"/>
            <a:ext cx="66751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 name="Title 7">
            <a:extLst>
              <a:ext uri="{FF2B5EF4-FFF2-40B4-BE49-F238E27FC236}">
                <a16:creationId xmlns:a16="http://schemas.microsoft.com/office/drawing/2014/main" id="{5F780D57-6AF1-D022-63E7-DE39A3FF1798}"/>
              </a:ext>
            </a:extLst>
          </p:cNvPr>
          <p:cNvSpPr txBox="1">
            <a:spLocks/>
          </p:cNvSpPr>
          <p:nvPr/>
        </p:nvSpPr>
        <p:spPr>
          <a:xfrm>
            <a:off x="9085581" y="6157584"/>
            <a:ext cx="2493167" cy="385152"/>
          </a:xfrm>
          <a:prstGeom prst="rect">
            <a:avLst/>
          </a:prstGeom>
        </p:spPr>
        <p:txBody>
          <a:bodyPr vert="horz" lIns="91440" tIns="45720" rIns="91440" bIns="45720" rtlCol="0" anchor="b">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a:latin typeface="Calibri"/>
                <a:ea typeface="Calibri"/>
                <a:cs typeface="Calibri"/>
              </a:rPr>
              <a:t>JB1015</a:t>
            </a:r>
          </a:p>
        </p:txBody>
      </p:sp>
    </p:spTree>
    <p:extLst>
      <p:ext uri="{BB962C8B-B14F-4D97-AF65-F5344CB8AC3E}">
        <p14:creationId xmlns:p14="http://schemas.microsoft.com/office/powerpoint/2010/main" val="3938432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93B12-9FF1-BD1D-BF2F-20ED5D4905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2254E3-EEE4-DDFB-FC9A-54ADB128DCB0}"/>
              </a:ext>
            </a:extLst>
          </p:cNvPr>
          <p:cNvSpPr>
            <a:spLocks noGrp="1"/>
          </p:cNvSpPr>
          <p:nvPr>
            <p:ph type="title"/>
          </p:nvPr>
        </p:nvSpPr>
        <p:spPr>
          <a:xfrm>
            <a:off x="581192" y="2671560"/>
            <a:ext cx="11029616" cy="1511596"/>
          </a:xfrm>
        </p:spPr>
        <p:txBody>
          <a:bodyPr>
            <a:normAutofit/>
          </a:bodyPr>
          <a:lstStyle/>
          <a:p>
            <a:r>
              <a:rPr lang="en-US" sz="4400"/>
              <a:t>Exercise 2</a:t>
            </a:r>
            <a:br>
              <a:rPr lang="en-US" sz="4000"/>
            </a:br>
            <a:r>
              <a:rPr lang="en-US" sz="3000"/>
              <a:t>query in groovy and Fetching results</a:t>
            </a:r>
          </a:p>
        </p:txBody>
      </p:sp>
      <p:sp>
        <p:nvSpPr>
          <p:cNvPr id="3" name="Title 7">
            <a:extLst>
              <a:ext uri="{FF2B5EF4-FFF2-40B4-BE49-F238E27FC236}">
                <a16:creationId xmlns:a16="http://schemas.microsoft.com/office/drawing/2014/main" id="{5F780D57-6AF1-D022-63E7-DE39A3FF1798}"/>
              </a:ext>
            </a:extLst>
          </p:cNvPr>
          <p:cNvSpPr txBox="1">
            <a:spLocks/>
          </p:cNvSpPr>
          <p:nvPr/>
        </p:nvSpPr>
        <p:spPr>
          <a:xfrm>
            <a:off x="10804727" y="6222633"/>
            <a:ext cx="1127143" cy="385152"/>
          </a:xfrm>
          <a:prstGeom prst="rect">
            <a:avLst/>
          </a:prstGeom>
        </p:spPr>
        <p:txBody>
          <a:bodyPr vert="horz" lIns="91440" tIns="45720" rIns="91440" bIns="45720" rtlCol="0" anchor="b">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b="1" cap="all">
                <a:solidFill>
                  <a:srgbClr val="404040"/>
                </a:solidFill>
                <a:latin typeface="Gill Sans MT"/>
                <a:ea typeface="Calibri" panose="020F0502020204030204" pitchFamily="34" charset="0"/>
                <a:cs typeface="Calibri"/>
              </a:rPr>
              <a:t>skb62</a:t>
            </a:r>
            <a:endParaRPr lang="en-US"/>
          </a:p>
        </p:txBody>
      </p:sp>
    </p:spTree>
    <p:extLst>
      <p:ext uri="{BB962C8B-B14F-4D97-AF65-F5344CB8AC3E}">
        <p14:creationId xmlns:p14="http://schemas.microsoft.com/office/powerpoint/2010/main" val="3316282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257B6C-F3A4-69FF-615E-3379BF2EFE13}"/>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8F79FEFC-F701-A3BC-24E9-AABF83EA1B51}"/>
              </a:ext>
            </a:extLst>
          </p:cNvPr>
          <p:cNvSpPr>
            <a:spLocks noGrp="1"/>
          </p:cNvSpPr>
          <p:nvPr>
            <p:ph type="title"/>
          </p:nvPr>
        </p:nvSpPr>
        <p:spPr/>
        <p:txBody>
          <a:bodyPr/>
          <a:lstStyle/>
          <a:p>
            <a:r>
              <a:rPr lang="en-US"/>
              <a:t>Groovy standalone application</a:t>
            </a:r>
            <a:br>
              <a:rPr lang="en-US"/>
            </a:br>
            <a:r>
              <a:rPr lang="en-US"/>
              <a:t>Query in groovy-Code cut out 1/3</a:t>
            </a:r>
          </a:p>
        </p:txBody>
      </p:sp>
      <p:pic>
        <p:nvPicPr>
          <p:cNvPr id="3" name="Content Placeholder 2">
            <a:extLst>
              <a:ext uri="{FF2B5EF4-FFF2-40B4-BE49-F238E27FC236}">
                <a16:creationId xmlns:a16="http://schemas.microsoft.com/office/drawing/2014/main" id="{FC161BB5-1B46-ABC8-774A-2EBC7C8298EF}"/>
              </a:ext>
            </a:extLst>
          </p:cNvPr>
          <p:cNvPicPr>
            <a:picLocks noGrp="1" noChangeAspect="1"/>
          </p:cNvPicPr>
          <p:nvPr>
            <p:ph sz="half" idx="2"/>
          </p:nvPr>
        </p:nvPicPr>
        <p:blipFill>
          <a:blip r:embed="rId3"/>
          <a:stretch>
            <a:fillRect/>
          </a:stretch>
        </p:blipFill>
        <p:spPr>
          <a:xfrm>
            <a:off x="1282700" y="2296397"/>
            <a:ext cx="7442200" cy="3560605"/>
          </a:xfrm>
          <a:noFill/>
        </p:spPr>
      </p:pic>
      <p:sp>
        <p:nvSpPr>
          <p:cNvPr id="2" name="Title 7">
            <a:extLst>
              <a:ext uri="{FF2B5EF4-FFF2-40B4-BE49-F238E27FC236}">
                <a16:creationId xmlns:a16="http://schemas.microsoft.com/office/drawing/2014/main" id="{5F780D57-6AF1-D022-63E7-DE39A3FF1798}"/>
              </a:ext>
            </a:extLst>
          </p:cNvPr>
          <p:cNvSpPr txBox="1">
            <a:spLocks/>
          </p:cNvSpPr>
          <p:nvPr/>
        </p:nvSpPr>
        <p:spPr>
          <a:xfrm>
            <a:off x="10275044" y="6250511"/>
            <a:ext cx="1545314" cy="385152"/>
          </a:xfrm>
          <a:prstGeom prst="rect">
            <a:avLst/>
          </a:prstGeom>
        </p:spPr>
        <p:txBody>
          <a:bodyPr vert="horz" lIns="91440" tIns="45720" rIns="91440" bIns="45720" rtlCol="0" anchor="b">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b="1" cap="all">
                <a:solidFill>
                  <a:srgbClr val="404040"/>
                </a:solidFill>
                <a:latin typeface="Gill Sans MT"/>
                <a:ea typeface="Calibri" panose="020F0502020204030204" pitchFamily="34" charset="0"/>
                <a:cs typeface="Calibri"/>
              </a:rPr>
              <a:t>skb62</a:t>
            </a:r>
            <a:endParaRPr lang="en-US"/>
          </a:p>
        </p:txBody>
      </p:sp>
    </p:spTree>
    <p:extLst>
      <p:ext uri="{BB962C8B-B14F-4D97-AF65-F5344CB8AC3E}">
        <p14:creationId xmlns:p14="http://schemas.microsoft.com/office/powerpoint/2010/main" val="2497411857"/>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037C456-A6DA-4DEE-A3FB-4EC3058FD086}">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9D1F84C-D1FD-4B1B-9CFD-8E0D96AC4DF2}">
  <ds:schemaRefs>
    <ds:schemaRef ds:uri="http://schemas.microsoft.com/sharepoint/v3/contenttype/forms"/>
  </ds:schemaRefs>
</ds:datastoreItem>
</file>

<file path=customXml/itemProps3.xml><?xml version="1.0" encoding="utf-8"?>
<ds:datastoreItem xmlns:ds="http://schemas.openxmlformats.org/officeDocument/2006/customXml" ds:itemID="{5A00B2AC-C335-4100-B8B3-2D9F49A72906}">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Dividend design</Template>
  <Application>Microsoft Office PowerPoint</Application>
  <PresentationFormat>Widescreen</PresentationFormat>
  <Slides>31</Slides>
  <Notes>20</Notes>
  <HiddenSlides>0</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DividendVTI</vt:lpstr>
      <vt:lpstr>Mini Project- 1 Agile cloud automation Group 22</vt:lpstr>
      <vt:lpstr>Healthcare demographics and economics</vt:lpstr>
      <vt:lpstr>Agenda </vt:lpstr>
      <vt:lpstr>Exercise 1  About the dataset</vt:lpstr>
      <vt:lpstr>PowerPoint Presentation</vt:lpstr>
      <vt:lpstr>Dataset Functionalities</vt:lpstr>
      <vt:lpstr>Dataset Query Details </vt:lpstr>
      <vt:lpstr>Exercise 2 query in groovy and Fetching results</vt:lpstr>
      <vt:lpstr>Groovy standalone application Query in groovy-Code cut out 1/3</vt:lpstr>
      <vt:lpstr>Groovy standalone application Query in groovy-Code cut out 2/3</vt:lpstr>
      <vt:lpstr>Groovy standalone application Query in groovy-Code cut out 3/3</vt:lpstr>
      <vt:lpstr>Groovy standalone application Query in groovy-Code result</vt:lpstr>
      <vt:lpstr>Exercise 3 Cloud based application - MongoDB</vt:lpstr>
      <vt:lpstr>Cloud based application query with MongoDB application- cut out 1/3</vt:lpstr>
      <vt:lpstr>Cloud based application query with MongoDB application- cut out 2/3</vt:lpstr>
      <vt:lpstr>Cloud based application query with MongoDB application- cut out 3/3</vt:lpstr>
      <vt:lpstr>Cloud based application-query in MongoDB – result</vt:lpstr>
      <vt:lpstr>Exercise 4 Critical comparison of solution regarding scalability</vt:lpstr>
      <vt:lpstr>Scalability in nutshell</vt:lpstr>
      <vt:lpstr>Groovy standalone vs cloud-based solution:</vt:lpstr>
      <vt:lpstr>Groovy standalone vs cloud based solution in mango DB</vt:lpstr>
      <vt:lpstr>summary</vt:lpstr>
      <vt:lpstr>Exercise 5 extension of dataset</vt:lpstr>
      <vt:lpstr>Data Loading Mechanism</vt:lpstr>
      <vt:lpstr>Scalability Mechanism </vt:lpstr>
      <vt:lpstr>Extension of the dataset</vt:lpstr>
      <vt:lpstr>Mapping the patient dataset</vt:lpstr>
      <vt:lpstr>Output for the dataset</vt:lpstr>
      <vt:lpstr>Patient Record of the dataset</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jeeva jeeva</dc:creator>
  <cp:revision>4</cp:revision>
  <dcterms:created xsi:type="dcterms:W3CDTF">2024-11-05T13:24:04Z</dcterms:created>
  <dcterms:modified xsi:type="dcterms:W3CDTF">2024-11-06T11:39:25Z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