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va Priya.R" initials="JP" lastIdx="1" clrIdx="0">
    <p:extLst>
      <p:ext uri="{19B8F6BF-5375-455C-9EA6-DF929625EA0E}">
        <p15:presenceInfo xmlns:p15="http://schemas.microsoft.com/office/powerpoint/2012/main" userId="7a0f71575c26b4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7T20:28:18.585" idx="1">
    <p:pos x="10" y="10"/>
    <p:text>Employees dataset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 a predictive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2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5" Type="http://schemas.openxmlformats.org/officeDocument/2006/relationships/comments" Target="../comments/comment1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49"/>
            <a:ext cx="7625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R.JEEVAPRIYA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312204803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 THIRUMURUGAN ARTS AND SCIENCE COLLEGE FOR WOMEN.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0C5A2-0297-AF02-E056-2BEA9CD488E9}"/>
              </a:ext>
            </a:extLst>
          </p:cNvPr>
          <p:cNvSpPr txBox="1"/>
          <p:nvPr/>
        </p:nvSpPr>
        <p:spPr>
          <a:xfrm flipH="1">
            <a:off x="863204" y="1464469"/>
            <a:ext cx="8280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GB" b="1" dirty="0"/>
              <a:t>Data Filtering:-</a:t>
            </a:r>
          </a:p>
          <a:p>
            <a:pPr algn="l"/>
            <a:r>
              <a:rPr lang="en-GB" b="1" dirty="0"/>
              <a:t>                   </a:t>
            </a:r>
            <a:r>
              <a:rPr lang="en-GB" dirty="0"/>
              <a:t>1.To sort and refine the data to focus on specific criteria,  such as </a:t>
            </a:r>
          </a:p>
          <a:p>
            <a:pPr algn="l"/>
            <a:r>
              <a:rPr lang="en-GB" b="1" dirty="0"/>
              <a:t>                       </a:t>
            </a:r>
            <a:r>
              <a:rPr lang="en-GB" dirty="0"/>
              <a:t>department,  data range,  or individual employee performance.</a:t>
            </a:r>
          </a:p>
          <a:p>
            <a:pPr algn="l"/>
            <a:endParaRPr lang="en-GB" b="1" dirty="0"/>
          </a:p>
          <a:p>
            <a:pPr algn="l"/>
            <a:r>
              <a:rPr lang="en-GB" b="1" dirty="0"/>
              <a:t>                    </a:t>
            </a:r>
            <a:r>
              <a:rPr lang="en-GB" dirty="0"/>
              <a:t>2.For Examples: filtering by job functions or by grand total.</a:t>
            </a:r>
          </a:p>
          <a:p>
            <a:pPr algn="l"/>
            <a:endParaRPr lang="en-GB" b="1" dirty="0"/>
          </a:p>
          <a:p>
            <a:pPr marL="342900" indent="-342900" algn="l">
              <a:buAutoNum type="arabicPeriod" startAt="2"/>
            </a:pPr>
            <a:r>
              <a:rPr lang="en-GB" b="1" dirty="0"/>
              <a:t>Pivot Tables:-</a:t>
            </a:r>
          </a:p>
          <a:p>
            <a:pPr algn="l"/>
            <a:r>
              <a:rPr lang="en-GB" b="1" dirty="0"/>
              <a:t>                    </a:t>
            </a:r>
            <a:r>
              <a:rPr lang="en-GB" dirty="0"/>
              <a:t>1.</a:t>
            </a:r>
            <a:r>
              <a:rPr lang="en-GB" b="1" dirty="0"/>
              <a:t> </a:t>
            </a:r>
            <a:r>
              <a:rPr lang="en-GB" dirty="0"/>
              <a:t>To summarise and analyse large datasets by grouping and aggregating </a:t>
            </a:r>
          </a:p>
          <a:p>
            <a:pPr algn="l"/>
            <a:r>
              <a:rPr lang="en-GB" b="1" dirty="0"/>
              <a:t>                        </a:t>
            </a:r>
            <a:r>
              <a:rPr lang="en-GB" dirty="0"/>
              <a:t>data based on different performance metrics.</a:t>
            </a:r>
          </a:p>
          <a:p>
            <a:pPr algn="l"/>
            <a:r>
              <a:rPr lang="en-GB" b="1" dirty="0"/>
              <a:t>   </a:t>
            </a:r>
          </a:p>
          <a:p>
            <a:pPr algn="l"/>
            <a:r>
              <a:rPr lang="en-GB" b="1" dirty="0"/>
              <a:t>                     </a:t>
            </a:r>
            <a:r>
              <a:rPr lang="en-GB" dirty="0"/>
              <a:t>2. Pivot tables will be used to dynamically calculating the pay zones, Grand  </a:t>
            </a:r>
          </a:p>
          <a:p>
            <a:pPr algn="l"/>
            <a:r>
              <a:rPr lang="en-GB" b="1" dirty="0"/>
              <a:t>                          </a:t>
            </a:r>
            <a:r>
              <a:rPr lang="en-GB" dirty="0"/>
              <a:t>Grand total.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A74311-B2B0-C525-2269-0A1CFF8C2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0800000" flipH="1" flipV="1">
            <a:off x="1398984" y="1376361"/>
            <a:ext cx="6740129" cy="41133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6AE00-CFD5-A041-E546-9D5837C74110}"/>
              </a:ext>
            </a:extLst>
          </p:cNvPr>
          <p:cNvSpPr txBox="1"/>
          <p:nvPr/>
        </p:nvSpPr>
        <p:spPr>
          <a:xfrm>
            <a:off x="1228725" y="1564479"/>
            <a:ext cx="79509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/>
              <a:t>The analysis of the employment dataset reveals crucial insights into the </a:t>
            </a:r>
          </a:p>
          <a:p>
            <a:pPr algn="l"/>
            <a:r>
              <a:rPr lang="en-GB" sz="2000" dirty="0"/>
              <a:t>distribution of job functions across business units and pay zones.   By</a:t>
            </a:r>
          </a:p>
          <a:p>
            <a:pPr algn="l"/>
            <a:r>
              <a:rPr lang="en-GB" sz="2000" dirty="0"/>
              <a:t>Aggregating and Visualising this data,  we can clearly see how job functions and Salary are allocated and identify any imbalances or trends that might impact Organisational efficiency and employee satisfaction.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8CD21-F7B1-B11D-A15A-6B537FA5D33B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A6256-9218-44BD-F96A-4991D4C1E6BC}"/>
              </a:ext>
            </a:extLst>
          </p:cNvPr>
          <p:cNvSpPr txBox="1"/>
          <p:nvPr/>
        </p:nvSpPr>
        <p:spPr>
          <a:xfrm>
            <a:off x="834072" y="1485006"/>
            <a:ext cx="572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         Employee performance analysis using excel contains</a:t>
            </a:r>
          </a:p>
          <a:p>
            <a:pPr algn="l"/>
            <a:r>
              <a:rPr lang="en-GB" b="1" dirty="0"/>
              <a:t>         information about employees, including their job </a:t>
            </a:r>
          </a:p>
          <a:p>
            <a:pPr algn="l"/>
            <a:r>
              <a:rPr lang="en-GB" b="1" dirty="0"/>
              <a:t>         function, the business units they belong to, and their</a:t>
            </a:r>
          </a:p>
          <a:p>
            <a:pPr algn="l"/>
            <a:r>
              <a:rPr lang="en-GB" b="1" dirty="0"/>
              <a:t>         respective pay zones.   The goal is to perform an</a:t>
            </a:r>
          </a:p>
          <a:p>
            <a:pPr algn="l"/>
            <a:r>
              <a:rPr lang="en-GB" b="1" dirty="0"/>
              <a:t>         in-depth analysis to evaluate how job salary are</a:t>
            </a:r>
          </a:p>
          <a:p>
            <a:pPr algn="l"/>
            <a:r>
              <a:rPr lang="en-GB" b="1" dirty="0"/>
              <a:t>         allocated across various business units and pay </a:t>
            </a:r>
          </a:p>
          <a:p>
            <a:pPr algn="l"/>
            <a:r>
              <a:rPr lang="en-GB" b="1" dirty="0"/>
              <a:t>         zones.   </a:t>
            </a:r>
          </a:p>
          <a:p>
            <a:pPr algn="l"/>
            <a:endParaRPr lang="en-GB" b="1" dirty="0"/>
          </a:p>
          <a:p>
            <a:pPr algn="l"/>
            <a:r>
              <a:rPr lang="en-GB" b="1" dirty="0"/>
              <a:t>         This data is then analysed using excels  function and </a:t>
            </a:r>
          </a:p>
          <a:p>
            <a:pPr algn="l"/>
            <a:r>
              <a:rPr lang="en-GB" b="1" dirty="0"/>
              <a:t>         tools,  such as pivot tables,  charts,  and conditional </a:t>
            </a:r>
          </a:p>
          <a:p>
            <a:pPr algn="l"/>
            <a:r>
              <a:rPr lang="en-GB" b="1" dirty="0"/>
              <a:t>         formatting,  to identify patterns,  strength and areas</a:t>
            </a:r>
          </a:p>
          <a:p>
            <a:pPr algn="l"/>
            <a:r>
              <a:rPr lang="en-GB" b="1" dirty="0"/>
              <a:t>         for improvement.</a:t>
            </a:r>
          </a:p>
          <a:p>
            <a:pPr algn="l"/>
            <a:r>
              <a:rPr lang="en-GB" b="1" dirty="0"/>
              <a:t>         </a:t>
            </a:r>
          </a:p>
          <a:p>
            <a:pPr algn="l"/>
            <a:r>
              <a:rPr lang="en-GB" b="1" dirty="0"/>
              <a:t>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52144" y="1855916"/>
            <a:ext cx="5812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Job Function and Salary Distribution Across Business Units and Pay Zones.</a:t>
            </a:r>
          </a:p>
          <a:p>
            <a:pPr algn="l"/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and visualisation the distribution of job functions within various business units and Pay Zones to identify trends, patterns, and potential discrepancies </a:t>
            </a:r>
          </a:p>
          <a:p>
            <a:pPr algn="l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organisational structure and compensation alignment.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114E7-E442-7796-4D7C-5F46388DEC0F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2AC21-F93B-AB0D-07E0-4801D651013C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15448-3722-9AAF-B4D5-D5EEF88B5D48}"/>
              </a:ext>
            </a:extLst>
          </p:cNvPr>
          <p:cNvSpPr txBox="1"/>
          <p:nvPr/>
        </p:nvSpPr>
        <p:spPr>
          <a:xfrm>
            <a:off x="900111" y="1600200"/>
            <a:ext cx="48139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☆</a:t>
            </a:r>
            <a:r>
              <a:rPr lang="en-GB" sz="2400" b="1" dirty="0"/>
              <a:t> HR Professionals.</a:t>
            </a:r>
          </a:p>
          <a:p>
            <a:pPr algn="l"/>
            <a:r>
              <a:rPr lang="en-GB" sz="2800" b="1" dirty="0"/>
              <a:t>☆ </a:t>
            </a:r>
            <a:r>
              <a:rPr lang="en-GB" sz="2400" b="1" dirty="0"/>
              <a:t>Data Analyst and Data Scientist.</a:t>
            </a:r>
          </a:p>
          <a:p>
            <a:pPr algn="l"/>
            <a:r>
              <a:rPr lang="en-GB" sz="2800" b="1" dirty="0"/>
              <a:t>☆ </a:t>
            </a:r>
            <a:r>
              <a:rPr lang="en-GB" sz="2400" b="1" dirty="0"/>
              <a:t>Business Executives and Managers.</a:t>
            </a:r>
          </a:p>
          <a:p>
            <a:pPr algn="l"/>
            <a:r>
              <a:rPr lang="en-GB" sz="2800" b="1" dirty="0"/>
              <a:t>☆ </a:t>
            </a:r>
            <a:r>
              <a:rPr lang="en-GB" sz="2400" b="1" dirty="0"/>
              <a:t>Researchers and Academics.</a:t>
            </a:r>
          </a:p>
          <a:p>
            <a:pPr algn="l"/>
            <a:r>
              <a:rPr lang="en-GB" sz="2800" b="1" dirty="0"/>
              <a:t>☆ </a:t>
            </a:r>
            <a:r>
              <a:rPr lang="en-GB" sz="2400" b="1" dirty="0"/>
              <a:t>Employees and Job Seekers.</a:t>
            </a:r>
          </a:p>
          <a:p>
            <a:pPr algn="l"/>
            <a:r>
              <a:rPr lang="en-GB" sz="2800" b="1" dirty="0"/>
              <a:t>☆ </a:t>
            </a:r>
            <a:r>
              <a:rPr lang="en-GB" sz="2400" b="1" dirty="0"/>
              <a:t>Policy Makers.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7C66E-A350-F74B-858A-7E8A5C7B6E50}"/>
              </a:ext>
            </a:extLst>
          </p:cNvPr>
          <p:cNvSpPr txBox="1"/>
          <p:nvPr/>
        </p:nvSpPr>
        <p:spPr>
          <a:xfrm>
            <a:off x="3514724" y="2264805"/>
            <a:ext cx="56471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/>
              <a:t>Comprehensive Distribution Analysis: </a:t>
            </a:r>
            <a:r>
              <a:rPr lang="en-GB" dirty="0"/>
              <a:t>Analysis the </a:t>
            </a:r>
          </a:p>
          <a:p>
            <a:pPr algn="l"/>
            <a:r>
              <a:rPr lang="en-GB" sz="2000" dirty="0"/>
              <a:t>Dataset to determine how job functions are distributed across different business units and pay zones.</a:t>
            </a:r>
          </a:p>
          <a:p>
            <a:pPr algn="l"/>
            <a:r>
              <a:rPr lang="en-GB" sz="2000" b="1" dirty="0"/>
              <a:t>Visualisation and Reporting: </a:t>
            </a:r>
            <a:r>
              <a:rPr lang="en-GB" sz="2000" dirty="0"/>
              <a:t>Create detailed visualisation (e.g., Bar charts,  Pie charts,  Heat maps) and a comprehensive report summarising key </a:t>
            </a:r>
          </a:p>
          <a:p>
            <a:pPr algn="l"/>
            <a:r>
              <a:rPr lang="en-GB" sz="2000" dirty="0"/>
              <a:t>Findings.</a:t>
            </a:r>
          </a:p>
          <a:p>
            <a:pPr algn="l"/>
            <a:r>
              <a:rPr lang="en-GB" sz="2000" b="1" dirty="0"/>
              <a:t>Enhanced Workforce Planning: </a:t>
            </a:r>
            <a:r>
              <a:rPr lang="en-GB" sz="2000" dirty="0"/>
              <a:t>Use insights from the analysis to inform workforce planning and </a:t>
            </a:r>
          </a:p>
          <a:p>
            <a:pPr algn="l"/>
            <a:r>
              <a:rPr lang="en-GB" sz="2000" dirty="0"/>
              <a:t>development strategies.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E164B-1AF4-39FC-0C8E-C63E1B34FCA7}"/>
              </a:ext>
            </a:extLst>
          </p:cNvPr>
          <p:cNvSpPr txBox="1"/>
          <p:nvPr/>
        </p:nvSpPr>
        <p:spPr>
          <a:xfrm>
            <a:off x="1094660" y="1664434"/>
            <a:ext cx="80136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/>
              <a:t>Description for each of the columns in the dataset:-</a:t>
            </a:r>
          </a:p>
          <a:p>
            <a:pPr algn="l"/>
            <a:endParaRPr lang="en-GB" sz="2400" b="1" dirty="0"/>
          </a:p>
          <a:p>
            <a:pPr algn="l"/>
            <a:r>
              <a:rPr lang="en-GB" sz="2000" b="1" dirty="0"/>
              <a:t>1.Job Function: </a:t>
            </a:r>
            <a:r>
              <a:rPr lang="en-GB" sz="2000" dirty="0"/>
              <a:t>A brief description of the employee primary job function or role.</a:t>
            </a:r>
          </a:p>
          <a:p>
            <a:pPr algn="l"/>
            <a:r>
              <a:rPr lang="en-GB" sz="2000" b="1" dirty="0"/>
              <a:t>2.Business Unit: </a:t>
            </a:r>
            <a:r>
              <a:rPr lang="en-GB" sz="2000" dirty="0"/>
              <a:t>The specific business unit or department to which the </a:t>
            </a:r>
          </a:p>
          <a:p>
            <a:pPr algn="l"/>
            <a:r>
              <a:rPr lang="en-GB" sz="2000" dirty="0"/>
              <a:t>Employees belongs.</a:t>
            </a:r>
          </a:p>
          <a:p>
            <a:pPr algn="l"/>
            <a:r>
              <a:rPr lang="en-GB" sz="2000" b="1" dirty="0"/>
              <a:t>3.Gender:  </a:t>
            </a:r>
            <a:r>
              <a:rPr lang="en-GB" sz="2000" dirty="0"/>
              <a:t>A code representing the gender of the employees</a:t>
            </a:r>
          </a:p>
          <a:p>
            <a:pPr algn="l"/>
            <a:r>
              <a:rPr lang="en-GB" sz="2000" dirty="0"/>
              <a:t>(e.g., Male, Female)</a:t>
            </a:r>
          </a:p>
          <a:p>
            <a:pPr algn="l"/>
            <a:r>
              <a:rPr lang="en-GB" sz="2000" b="1" dirty="0"/>
              <a:t>4.Pay Zones: </a:t>
            </a:r>
            <a:r>
              <a:rPr lang="en-GB" sz="2000" dirty="0"/>
              <a:t>A Salary indicating the employee pay zones.</a:t>
            </a:r>
          </a:p>
          <a:p>
            <a:pPr algn="l"/>
            <a:r>
              <a:rPr lang="en-GB" sz="2000" dirty="0"/>
              <a:t>(e.g., Pay Zone A[Full Time], Pay Zone B[Part Time], Pay Zone C)</a:t>
            </a:r>
          </a:p>
          <a:p>
            <a:pPr algn="l"/>
            <a:r>
              <a:rPr lang="en-GB" sz="2000" b="1" dirty="0"/>
              <a:t>5.Grand Total: </a:t>
            </a:r>
            <a:r>
              <a:rPr lang="en-GB" sz="2000" dirty="0"/>
              <a:t>The Grand total of the employees overall performance.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6791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GB"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Visualisation and Interactive Dashboards: </a:t>
            </a:r>
            <a:r>
              <a:rPr lang="en-GB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static charts, we offer dynamic,  interactive Dashboards that allow users to explore the data in real-time.  Users can drill down into specific business units, job functions, or pay zones to uncover deeper insights and trends. </a:t>
            </a:r>
          </a:p>
          <a:p>
            <a:pPr marL="457200" indent="-457200" algn="l">
              <a:buAutoNum type="arabicPeriod"/>
            </a:pPr>
            <a:r>
              <a:rPr lang="en-GB" sz="20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Anomaly Detection and Predictive Insights:</a:t>
            </a:r>
          </a:p>
          <a:p>
            <a:pPr algn="l"/>
            <a:r>
              <a:rPr lang="en-GB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 advanced analytics techniques to not only identify </a:t>
            </a:r>
          </a:p>
          <a:p>
            <a:pPr algn="l"/>
            <a:r>
              <a:rPr lang="en-GB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current anomalies but also predict potential future trends </a:t>
            </a:r>
          </a:p>
          <a:p>
            <a:pPr algn="l"/>
            <a:r>
              <a:rPr lang="en-GB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or imbalances based on historical data.</a:t>
            </a:r>
          </a:p>
          <a:p>
            <a:pPr algn="l"/>
            <a:endParaRPr lang="en-GB" sz="20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Jeeva Priya.R</cp:lastModifiedBy>
  <cp:revision>17</cp:revision>
  <dcterms:created xsi:type="dcterms:W3CDTF">2024-03-29T15:07:22Z</dcterms:created>
  <dcterms:modified xsi:type="dcterms:W3CDTF">2024-09-01T04:15:57Z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