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DB92CFE-7626-46B9-9A7A-52FD246B1BB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C534C15-EA78-4C46-8627-2AC16E419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1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2CFE-7626-46B9-9A7A-52FD246B1BB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4C15-EA78-4C46-8627-2AC16E419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92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2CFE-7626-46B9-9A7A-52FD246B1BB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4C15-EA78-4C46-8627-2AC16E419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306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2CFE-7626-46B9-9A7A-52FD246B1BB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4C15-EA78-4C46-8627-2AC16E419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369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2CFE-7626-46B9-9A7A-52FD246B1BB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4C15-EA78-4C46-8627-2AC16E419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559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2CFE-7626-46B9-9A7A-52FD246B1BB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4C15-EA78-4C46-8627-2AC16E419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801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2CFE-7626-46B9-9A7A-52FD246B1BB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4C15-EA78-4C46-8627-2AC16E419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568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DB92CFE-7626-46B9-9A7A-52FD246B1BB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4C15-EA78-4C46-8627-2AC16E419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624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DB92CFE-7626-46B9-9A7A-52FD246B1BB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4C15-EA78-4C46-8627-2AC16E419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43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2CFE-7626-46B9-9A7A-52FD246B1BB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4C15-EA78-4C46-8627-2AC16E419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58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2CFE-7626-46B9-9A7A-52FD246B1BB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4C15-EA78-4C46-8627-2AC16E419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16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2CFE-7626-46B9-9A7A-52FD246B1BB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4C15-EA78-4C46-8627-2AC16E419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84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2CFE-7626-46B9-9A7A-52FD246B1BB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4C15-EA78-4C46-8627-2AC16E419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75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2CFE-7626-46B9-9A7A-52FD246B1BB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4C15-EA78-4C46-8627-2AC16E419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00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2CFE-7626-46B9-9A7A-52FD246B1BB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4C15-EA78-4C46-8627-2AC16E419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2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2CFE-7626-46B9-9A7A-52FD246B1BB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4C15-EA78-4C46-8627-2AC16E419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4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2CFE-7626-46B9-9A7A-52FD246B1BB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4C15-EA78-4C46-8627-2AC16E419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41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DB92CFE-7626-46B9-9A7A-52FD246B1BBD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C534C15-EA78-4C46-8627-2AC16E419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67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gressive.org/latest/the-dark-side-of-crowdfunding-khan-prakash-20241018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80774-0AE4-5066-19C6-608FCBF4C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325" y="1948381"/>
            <a:ext cx="8637073" cy="2240280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</a:t>
            </a:r>
            <a:r>
              <a:rPr lang="en-IN" sz="24400" dirty="0">
                <a:latin typeface="Aptos" panose="020B0004020202020204" pitchFamily="34" charset="0"/>
              </a:rPr>
              <a:t>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B267C-7861-0D74-38EF-92F382A32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8187" y="4709764"/>
            <a:ext cx="6012453" cy="1406556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>
                <a:solidFill>
                  <a:schemeClr val="bg1"/>
                </a:solidFill>
              </a:rPr>
              <a:t>Crowd Funding platform on Aptos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- Team NO 19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F3B70-3EEC-0028-E613-862CE5CE6FB2}"/>
              </a:ext>
            </a:extLst>
          </p:cNvPr>
          <p:cNvSpPr txBox="1"/>
          <p:nvPr/>
        </p:nvSpPr>
        <p:spPr>
          <a:xfrm>
            <a:off x="1518993" y="1547162"/>
            <a:ext cx="31470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solidFill>
                  <a:schemeClr val="bg1"/>
                </a:solidFill>
                <a:latin typeface="Aptos" panose="020B0004020202020204" pitchFamily="34" charset="0"/>
              </a:rPr>
              <a:t>FUND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693C1-2E4A-CFAD-472C-35DA87042547}"/>
              </a:ext>
            </a:extLst>
          </p:cNvPr>
          <p:cNvSpPr txBox="1"/>
          <p:nvPr/>
        </p:nvSpPr>
        <p:spPr>
          <a:xfrm>
            <a:off x="4725373" y="2297844"/>
            <a:ext cx="16078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solidFill>
                  <a:schemeClr val="bg1"/>
                </a:solidFill>
                <a:latin typeface="Aptos" panose="020B0004020202020204" pitchFamily="34" charset="0"/>
              </a:rPr>
              <a:t>    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522E4D-059B-3801-DBD0-A94C8F4BC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165" y="2482261"/>
            <a:ext cx="977621" cy="9776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75C460-15DB-BBA6-AA95-89FE55862951}"/>
              </a:ext>
            </a:extLst>
          </p:cNvPr>
          <p:cNvSpPr txBox="1"/>
          <p:nvPr/>
        </p:nvSpPr>
        <p:spPr>
          <a:xfrm>
            <a:off x="5974080" y="3581470"/>
            <a:ext cx="621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- Transparent Crowdfunding for a Trustworthy Tomorrow.</a:t>
            </a:r>
            <a:endParaRPr lang="en-IN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97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31138-B943-381A-ED28-6EF9922E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Vision &amp; Mission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6FF88-7348-3BC3-B1FC-5648FBC5F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50008"/>
            <a:ext cx="8595360" cy="3830129"/>
          </a:xfrm>
        </p:spPr>
        <p:txBody>
          <a:bodyPr/>
          <a:lstStyle/>
          <a:p>
            <a:r>
              <a:rPr lang="en-US" b="1" dirty="0"/>
              <a:t>Mission:</a:t>
            </a:r>
            <a:r>
              <a:rPr lang="en-US" dirty="0"/>
              <a:t> To revolutionize crowdfunding by ensuring transparency, security, and accessibility for social causes and business ventures.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Vision:</a:t>
            </a:r>
            <a:r>
              <a:rPr lang="en-US" dirty="0"/>
              <a:t> A world where financial support flows seamlessly to those in need or with innovative ideas, free from restrictions and opacity.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630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E5B0-6E67-D2B3-3865-B1198691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we Solving?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3731-1534-F6EF-E66C-70DB4B163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Lack of Transparency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Centralization Issues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Fraud and Misuse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High Fees and Costs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Lack of accessibility</a:t>
            </a: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173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436C-F1A7-F6B1-7359-7D7700B9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Impact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FA0024-989E-AFF1-3627-4D5D612AD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002" y="2702560"/>
            <a:ext cx="9000411" cy="17016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5C334C-0C18-08D1-51D7-0F12CC070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4709795"/>
            <a:ext cx="11753850" cy="323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6E82DC-2083-0DC5-F537-8D43FE442287}"/>
              </a:ext>
            </a:extLst>
          </p:cNvPr>
          <p:cNvSpPr txBox="1"/>
          <p:nvPr/>
        </p:nvSpPr>
        <p:spPr>
          <a:xfrm>
            <a:off x="6197600" y="6611779"/>
            <a:ext cx="6969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Source: </a:t>
            </a:r>
            <a:r>
              <a:rPr lang="en-IN" sz="1000" dirty="0">
                <a:hlinkClick r:id="rId4"/>
              </a:rPr>
              <a:t>https://progressive.org/latest/the-dark-side-of-crowdfunding-khan-prakash-20241018/</a:t>
            </a:r>
            <a:r>
              <a:rPr lang="en-IN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520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5E3E-AD52-F597-1C6E-12C4EE9B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08D87-EAD0-28B9-FD84-16B83D5F9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Transparent &amp; low gas fees on Aptos:</a:t>
            </a:r>
            <a:r>
              <a:rPr lang="en-US" dirty="0"/>
              <a:t> Utilizing the Aptos chain to ensure immutable and verifiable transactions with low gas fees.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Two-Tier Campaign System: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Regular Funding:</a:t>
            </a:r>
            <a:r>
              <a:rPr lang="en-US" dirty="0"/>
              <a:t> Create campaigns with verifiable proof; donors can review and contribute freely.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Free of charge for disaster relief and humanitarian efforts.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Seed Funding:</a:t>
            </a:r>
            <a:r>
              <a:rPr lang="en-US" dirty="0"/>
              <a:t> Launch campaigns with proof of business needs; investors can fund confidently.</a:t>
            </a:r>
          </a:p>
        </p:txBody>
      </p:sp>
    </p:spTree>
    <p:extLst>
      <p:ext uri="{BB962C8B-B14F-4D97-AF65-F5344CB8AC3E}">
        <p14:creationId xmlns:p14="http://schemas.microsoft.com/office/powerpoint/2010/main" val="106337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1527-86FE-AFEB-73F0-707C1A50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Unique Selling Point (USP)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EB28-8CD0-6052-41C2-AA0F7204A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Fee-Free Social Campaigns: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Exclusive support for disaster and humanitarian aid with zero charges.</a:t>
            </a:r>
          </a:p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Blockchain-Powered Transparency: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Instant traceability of funds.</a:t>
            </a:r>
          </a:p>
          <a:p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Low gas fees on Aptos: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The gas fees on Aptos as less than ₹ 0.003.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184CC130-EF2C-C2F0-92EC-CA886ADE4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8BF6C6B-6EE6-1E1C-BDF8-B06ECDE59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456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ECAB-3065-BE93-DEA3-9CBFA8AC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Cost structure and major expenses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670F-CFA8-833B-F676-D70ADFC06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Development Costs:</a:t>
            </a:r>
            <a:r>
              <a:rPr lang="en-US" dirty="0"/>
              <a:t> Smart contracts, platform UI/UX, and Aptos chain integration.</a:t>
            </a:r>
          </a:p>
          <a:p>
            <a:r>
              <a:rPr lang="en-US" b="1" dirty="0"/>
              <a:t>Marketing &amp; Outreach:</a:t>
            </a:r>
            <a:r>
              <a:rPr lang="en-US" dirty="0"/>
              <a:t> Awareness campaigns for social causes and businesses</a:t>
            </a:r>
          </a:p>
          <a:p>
            <a:r>
              <a:rPr lang="en-US" b="1" dirty="0"/>
              <a:t>Operational Expenses:</a:t>
            </a:r>
            <a:r>
              <a:rPr lang="en-US" dirty="0"/>
              <a:t> Hosting, customer support, and legal compliance.</a:t>
            </a:r>
          </a:p>
          <a:p>
            <a:r>
              <a:rPr lang="en-US" b="1" dirty="0"/>
              <a:t>Security:</a:t>
            </a:r>
            <a:r>
              <a:rPr lang="en-US" dirty="0"/>
              <a:t> Regular audits to ensure platform integrity.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66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A1500-CF39-B44B-620B-259610DE2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Revenue streams and Profits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80F4A-EAE8-C2E2-C7D3-BA53AB1DC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Business Crowdfunding Fee:</a:t>
            </a:r>
            <a:r>
              <a:rPr lang="en-US" dirty="0"/>
              <a:t> 2% of total funds raised.</a:t>
            </a:r>
          </a:p>
          <a:p>
            <a:r>
              <a:rPr lang="en-US" b="1" dirty="0"/>
              <a:t>Tipping: </a:t>
            </a:r>
            <a:r>
              <a:rPr lang="en-US" dirty="0"/>
              <a:t>Voluntary tipping to the platform while creating campaigns.  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696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22F8-BAD7-F17E-495C-45EC7253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Plans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6D8BC-FDAF-6C57-1281-A18078D25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Premium Features:</a:t>
            </a:r>
            <a:r>
              <a:rPr lang="en-US" dirty="0"/>
              <a:t> Priority listing, advanced analytics, and campaign enhancements.</a:t>
            </a:r>
          </a:p>
          <a:p>
            <a:r>
              <a:rPr lang="en-US" b="1" dirty="0"/>
              <a:t>Future Tokenization:</a:t>
            </a:r>
            <a:r>
              <a:rPr lang="en-US" dirty="0"/>
              <a:t> Launching a native token for platform utilities.</a:t>
            </a:r>
          </a:p>
          <a:p>
            <a:r>
              <a:rPr lang="en-US" b="1" dirty="0"/>
              <a:t>Authentication: </a:t>
            </a:r>
            <a:r>
              <a:rPr lang="en-US" dirty="0"/>
              <a:t>Verification through </a:t>
            </a:r>
            <a:r>
              <a:rPr lang="en-US" dirty="0" err="1"/>
              <a:t>Zk</a:t>
            </a:r>
            <a:r>
              <a:rPr lang="en-US" dirty="0"/>
              <a:t>. </a:t>
            </a:r>
          </a:p>
          <a:p>
            <a:r>
              <a:rPr lang="en-US" b="1" dirty="0"/>
              <a:t> Equity-based seed funding: </a:t>
            </a:r>
            <a:r>
              <a:rPr lang="en-US" dirty="0"/>
              <a:t>Investors receive shares of the business in exchange for the investment fund.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289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237</TotalTime>
  <Words>348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Century Gothic</vt:lpstr>
      <vt:lpstr>Wingdings 3</vt:lpstr>
      <vt:lpstr>Ion Boardroom</vt:lpstr>
      <vt:lpstr>              T</vt:lpstr>
      <vt:lpstr>Vision &amp; Mission </vt:lpstr>
      <vt:lpstr>What are we Solving?</vt:lpstr>
      <vt:lpstr>Impact </vt:lpstr>
      <vt:lpstr>Solution</vt:lpstr>
      <vt:lpstr>Unique Selling Point (USP)</vt:lpstr>
      <vt:lpstr>Cost structure and major expenses</vt:lpstr>
      <vt:lpstr>Revenue streams and Profits</vt:lpstr>
      <vt:lpstr>Future Plans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Rj Kesav Chandar</dc:creator>
  <cp:lastModifiedBy>Rj Kesav Chandar</cp:lastModifiedBy>
  <cp:revision>1</cp:revision>
  <dcterms:created xsi:type="dcterms:W3CDTF">2025-01-11T00:21:24Z</dcterms:created>
  <dcterms:modified xsi:type="dcterms:W3CDTF">2025-01-11T04:19:20Z</dcterms:modified>
</cp:coreProperties>
</file>