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9" r:id="rId2"/>
    <p:sldId id="281" r:id="rId3"/>
    <p:sldId id="282" r:id="rId4"/>
    <p:sldId id="283" r:id="rId5"/>
    <p:sldId id="285" r:id="rId6"/>
    <p:sldId id="286"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F22"/>
    <a:srgbClr val="7B7B7C"/>
    <a:srgbClr val="FFFFFF"/>
    <a:srgbClr val="28BBF0"/>
    <a:srgbClr val="E6E9ED"/>
    <a:srgbClr val="ECEEF0"/>
    <a:srgbClr val="F5831F"/>
    <a:srgbClr val="F58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258"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66BB9-CEDC-465C-AB64-D3D888E2D20C}"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E5657-99F5-4431-B316-9BEC4BE7FE5E}" type="slidenum">
              <a:rPr lang="en-US" smtClean="0"/>
              <a:t>‹#›</a:t>
            </a:fld>
            <a:endParaRPr lang="en-US"/>
          </a:p>
        </p:txBody>
      </p:sp>
    </p:spTree>
    <p:extLst>
      <p:ext uri="{BB962C8B-B14F-4D97-AF65-F5344CB8AC3E}">
        <p14:creationId xmlns:p14="http://schemas.microsoft.com/office/powerpoint/2010/main" val="320964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7" y="1122363"/>
            <a:ext cx="9144001" cy="2387600"/>
          </a:xfrm>
        </p:spPr>
        <p:txBody>
          <a:bodyPr anchor="b"/>
          <a:lstStyle>
            <a:lvl1pPr algn="ctr">
              <a:defRPr sz="6000"/>
            </a:lvl1pPr>
          </a:lstStyle>
          <a:p>
            <a:r>
              <a:rPr lang="en-US"/>
              <a:t>Click to edit Master title style</a:t>
            </a:r>
            <a:endParaRPr lang="en-IN" dirty="0"/>
          </a:p>
        </p:txBody>
      </p:sp>
      <p:sp>
        <p:nvSpPr>
          <p:cNvPr id="3" name="Subtitle 2"/>
          <p:cNvSpPr>
            <a:spLocks noGrp="1"/>
          </p:cNvSpPr>
          <p:nvPr>
            <p:ph type="subTitle" idx="1"/>
          </p:nvPr>
        </p:nvSpPr>
        <p:spPr>
          <a:xfrm>
            <a:off x="1524007" y="3602038"/>
            <a:ext cx="9144001"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7892823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4"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9209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79153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600" y="1"/>
            <a:ext cx="7649029" cy="1004278"/>
          </a:xfrm>
        </p:spPr>
        <p:txBody>
          <a:bodyPr/>
          <a:lstStyle/>
          <a:p>
            <a:r>
              <a:rPr lang="en-US"/>
              <a:t>Click to edit Master title style</a:t>
            </a:r>
            <a:endParaRPr lang="en-IN" dirty="0"/>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xmlns="" id="{84BEA7B9-EC3D-4EA4-B360-9D7E6FA19DB8}"/>
              </a:ext>
            </a:extLst>
          </p:cNvPr>
          <p:cNvSpPr>
            <a:spLocks noGrp="1"/>
          </p:cNvSpPr>
          <p:nvPr>
            <p:ph type="sldNum" sz="quarter" idx="10"/>
          </p:nvPr>
        </p:nvSpPr>
        <p:spPr/>
        <p:txBody>
          <a:bodyPr/>
          <a:lstStyle/>
          <a:p>
            <a:fld id="{F1BF73B2-9A8F-4038-BDAC-66993E4201A2}" type="slidenum">
              <a:rPr lang="en-US" smtClean="0"/>
              <a:pPr/>
              <a:t>‹#›</a:t>
            </a:fld>
            <a:endParaRPr lang="en-US" dirty="0"/>
          </a:p>
        </p:txBody>
      </p:sp>
    </p:spTree>
    <p:extLst>
      <p:ext uri="{BB962C8B-B14F-4D97-AF65-F5344CB8AC3E}">
        <p14:creationId xmlns:p14="http://schemas.microsoft.com/office/powerpoint/2010/main" val="52473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7"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xmlns="" id="{F5904B8F-5EEE-4BA1-9DB7-528966949456}"/>
              </a:ext>
            </a:extLst>
          </p:cNvPr>
          <p:cNvSpPr>
            <a:spLocks noGrp="1"/>
          </p:cNvSpPr>
          <p:nvPr>
            <p:ph type="sldNum" sz="quarter" idx="10"/>
          </p:nvPr>
        </p:nvSpPr>
        <p:spPr/>
        <p:txBody>
          <a:bodyPr/>
          <a:lstStyle/>
          <a:p>
            <a:fld id="{F1BF73B2-9A8F-4038-BDAC-66993E4201A2}" type="slidenum">
              <a:rPr lang="en-US" smtClean="0"/>
              <a:pPr/>
              <a:t>‹#›</a:t>
            </a:fld>
            <a:endParaRPr lang="en-US" dirty="0"/>
          </a:p>
        </p:txBody>
      </p:sp>
    </p:spTree>
    <p:extLst>
      <p:ext uri="{BB962C8B-B14F-4D97-AF65-F5344CB8AC3E}">
        <p14:creationId xmlns:p14="http://schemas.microsoft.com/office/powerpoint/2010/main" val="306135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95" y="365129"/>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96"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6"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1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1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xmlns="" id="{82447536-986B-4F7E-B7B2-5110DF01DEAF}"/>
              </a:ext>
            </a:extLst>
          </p:cNvPr>
          <p:cNvSpPr>
            <a:spLocks noGrp="1"/>
          </p:cNvSpPr>
          <p:nvPr>
            <p:ph type="sldNum" sz="quarter" idx="10"/>
          </p:nvPr>
        </p:nvSpPr>
        <p:spPr/>
        <p:txBody>
          <a:bodyPr/>
          <a:lstStyle/>
          <a:p>
            <a:fld id="{F1BF73B2-9A8F-4038-BDAC-66993E4201A2}" type="slidenum">
              <a:rPr lang="en-US" smtClean="0"/>
              <a:pPr/>
              <a:t>‹#›</a:t>
            </a:fld>
            <a:endParaRPr lang="en-US" dirty="0"/>
          </a:p>
        </p:txBody>
      </p:sp>
    </p:spTree>
    <p:extLst>
      <p:ext uri="{BB962C8B-B14F-4D97-AF65-F5344CB8AC3E}">
        <p14:creationId xmlns:p14="http://schemas.microsoft.com/office/powerpoint/2010/main" val="113314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xmlns="" id="{9B81DE42-9386-4F1F-8738-22DC6C9E3B05}"/>
              </a:ext>
            </a:extLst>
          </p:cNvPr>
          <p:cNvSpPr>
            <a:spLocks noGrp="1"/>
          </p:cNvSpPr>
          <p:nvPr>
            <p:ph type="sldNum" sz="quarter" idx="10"/>
          </p:nvPr>
        </p:nvSpPr>
        <p:spPr/>
        <p:txBody>
          <a:bodyPr/>
          <a:lstStyle/>
          <a:p>
            <a:fld id="{F1BF73B2-9A8F-4038-BDAC-66993E4201A2}" type="slidenum">
              <a:rPr lang="en-US" smtClean="0"/>
              <a:pPr/>
              <a:t>‹#›</a:t>
            </a:fld>
            <a:endParaRPr lang="en-US" dirty="0"/>
          </a:p>
        </p:txBody>
      </p:sp>
    </p:spTree>
    <p:extLst>
      <p:ext uri="{BB962C8B-B14F-4D97-AF65-F5344CB8AC3E}">
        <p14:creationId xmlns:p14="http://schemas.microsoft.com/office/powerpoint/2010/main" val="333086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06FD960-C55C-4C20-A2FE-FB2E017EEBA0}"/>
              </a:ext>
            </a:extLst>
          </p:cNvPr>
          <p:cNvSpPr>
            <a:spLocks noGrp="1"/>
          </p:cNvSpPr>
          <p:nvPr>
            <p:ph type="sldNum" sz="quarter" idx="10"/>
          </p:nvPr>
        </p:nvSpPr>
        <p:spPr/>
        <p:txBody>
          <a:bodyPr/>
          <a:lstStyle/>
          <a:p>
            <a:fld id="{F1BF73B2-9A8F-4038-BDAC-66993E4201A2}" type="slidenum">
              <a:rPr lang="en-US" smtClean="0"/>
              <a:pPr/>
              <a:t>‹#›</a:t>
            </a:fld>
            <a:endParaRPr lang="en-US" dirty="0"/>
          </a:p>
        </p:txBody>
      </p:sp>
    </p:spTree>
    <p:extLst>
      <p:ext uri="{BB962C8B-B14F-4D97-AF65-F5344CB8AC3E}">
        <p14:creationId xmlns:p14="http://schemas.microsoft.com/office/powerpoint/2010/main" val="401202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5"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5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95"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6556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5"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5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95"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664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1"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0440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0962" y="1"/>
            <a:ext cx="7303589" cy="1004278"/>
          </a:xfrm>
          <a:prstGeom prst="rect">
            <a:avLst/>
          </a:prstGeom>
        </p:spPr>
        <p:txBody>
          <a:bodyPr vert="horz" lIns="91440" tIns="45720" rIns="91440" bIns="45720" rtlCol="0" anchor="ctr">
            <a:normAutofit/>
          </a:bodyPr>
          <a:lstStyle/>
          <a:p>
            <a:endParaRPr lang="en-IN" dirty="0"/>
          </a:p>
        </p:txBody>
      </p:sp>
      <p:sp>
        <p:nvSpPr>
          <p:cNvPr id="9" name="Rectangle 8"/>
          <p:cNvSpPr/>
          <p:nvPr/>
        </p:nvSpPr>
        <p:spPr>
          <a:xfrm>
            <a:off x="0" y="1016002"/>
            <a:ext cx="12192000" cy="45719"/>
          </a:xfrm>
          <a:prstGeom prst="rect">
            <a:avLst/>
          </a:prstGeom>
          <a:solidFill>
            <a:srgbClr val="F5831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solidFill>
                <a:prstClr val="white"/>
              </a:solidFill>
            </a:endParaRPr>
          </a:p>
        </p:txBody>
      </p:sp>
      <p:sp>
        <p:nvSpPr>
          <p:cNvPr id="10" name="Text Placeholder 9"/>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6" name="Group 5">
            <a:extLst>
              <a:ext uri="{FF2B5EF4-FFF2-40B4-BE49-F238E27FC236}">
                <a16:creationId xmlns:a16="http://schemas.microsoft.com/office/drawing/2014/main" xmlns="" id="{52D43AD5-F54C-4EBD-890D-C6668F615B91}"/>
              </a:ext>
            </a:extLst>
          </p:cNvPr>
          <p:cNvGrpSpPr/>
          <p:nvPr userDrawn="1"/>
        </p:nvGrpSpPr>
        <p:grpSpPr>
          <a:xfrm>
            <a:off x="0" y="6357879"/>
            <a:ext cx="12196749" cy="505934"/>
            <a:chOff x="0" y="6357879"/>
            <a:chExt cx="12196749" cy="505934"/>
          </a:xfrm>
        </p:grpSpPr>
        <p:sp>
          <p:nvSpPr>
            <p:cNvPr id="7" name="Rectangle 6">
              <a:extLst>
                <a:ext uri="{FF2B5EF4-FFF2-40B4-BE49-F238E27FC236}">
                  <a16:creationId xmlns:a16="http://schemas.microsoft.com/office/drawing/2014/main" xmlns="" id="{F7129E65-2FC1-4A39-BFFA-8186DC41EC7A}"/>
                </a:ext>
              </a:extLst>
            </p:cNvPr>
            <p:cNvSpPr/>
            <p:nvPr userDrawn="1"/>
          </p:nvSpPr>
          <p:spPr>
            <a:xfrm>
              <a:off x="6110069" y="6357879"/>
              <a:ext cx="6086680" cy="503586"/>
            </a:xfrm>
            <a:prstGeom prst="rect">
              <a:avLst/>
            </a:prstGeom>
            <a:solidFill>
              <a:srgbClr val="7B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90AE6FE1-EA9B-457D-B323-99984A1329E1}"/>
                </a:ext>
              </a:extLst>
            </p:cNvPr>
            <p:cNvSpPr/>
            <p:nvPr userDrawn="1"/>
          </p:nvSpPr>
          <p:spPr>
            <a:xfrm>
              <a:off x="2399" y="6360227"/>
              <a:ext cx="6086680" cy="503586"/>
            </a:xfrm>
            <a:prstGeom prst="rect">
              <a:avLst/>
            </a:prstGeom>
            <a:solidFill>
              <a:srgbClr val="E97F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6478127"/>
              <a:ext cx="4064000" cy="246221"/>
            </a:xfrm>
            <a:prstGeom prst="rect">
              <a:avLst/>
            </a:prstGeom>
            <a:noFill/>
          </p:spPr>
          <p:txBody>
            <a:bodyPr wrap="square" rtlCol="0">
              <a:spAutoFit/>
            </a:bodyPr>
            <a:lstStyle/>
            <a:p>
              <a:pPr>
                <a:defRPr/>
              </a:pPr>
              <a:r>
                <a:rPr lang="en-US" sz="1000" dirty="0">
                  <a:solidFill>
                    <a:schemeClr val="bg1">
                      <a:lumMod val="85000"/>
                    </a:schemeClr>
                  </a:solidFill>
                  <a:effectLst/>
                </a:rPr>
                <a:t>Copyrights © 2016 eattributes · All rights reserved</a:t>
              </a:r>
              <a:endParaRPr lang="en-IN" sz="1000" dirty="0">
                <a:solidFill>
                  <a:schemeClr val="bg1">
                    <a:lumMod val="85000"/>
                  </a:schemeClr>
                </a:solidFill>
                <a:effectLst/>
              </a:endParaRPr>
            </a:p>
          </p:txBody>
        </p:sp>
      </p:gr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72694" y="238507"/>
            <a:ext cx="828790" cy="514422"/>
          </a:xfrm>
          <a:prstGeom prst="rect">
            <a:avLst/>
          </a:prstGeom>
        </p:spPr>
      </p:pic>
      <p:sp>
        <p:nvSpPr>
          <p:cNvPr id="5" name="Rectangle: Single Corner Rounded 4">
            <a:extLst>
              <a:ext uri="{FF2B5EF4-FFF2-40B4-BE49-F238E27FC236}">
                <a16:creationId xmlns:a16="http://schemas.microsoft.com/office/drawing/2014/main" xmlns="" id="{1D5B627B-1098-4F3A-853F-32C76059B042}"/>
              </a:ext>
            </a:extLst>
          </p:cNvPr>
          <p:cNvSpPr/>
          <p:nvPr userDrawn="1"/>
        </p:nvSpPr>
        <p:spPr>
          <a:xfrm>
            <a:off x="0" y="504421"/>
            <a:ext cx="838201" cy="514422"/>
          </a:xfrm>
          <a:prstGeom prst="round1Rect">
            <a:avLst>
              <a:gd name="adj" fmla="val 50000"/>
            </a:avLst>
          </a:prstGeom>
          <a:solidFill>
            <a:srgbClr val="F5831F"/>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outerShdw blurRad="50800" dist="38100" dir="18900000" algn="bl" rotWithShape="0">
                  <a:prstClr val="black">
                    <a:alpha val="40000"/>
                  </a:prstClr>
                </a:outerShdw>
              </a:effectLst>
            </a:endParaRPr>
          </a:p>
        </p:txBody>
      </p:sp>
      <p:sp>
        <p:nvSpPr>
          <p:cNvPr id="4" name="Slide Number Placeholder 3">
            <a:extLst>
              <a:ext uri="{FF2B5EF4-FFF2-40B4-BE49-F238E27FC236}">
                <a16:creationId xmlns:a16="http://schemas.microsoft.com/office/drawing/2014/main" xmlns="" id="{8D2C3313-56A1-4878-B874-A63533D50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1BF73B2-9A8F-4038-BDAC-66993E4201A2}" type="slidenum">
              <a:rPr lang="en-US" smtClean="0"/>
              <a:pPr/>
              <a:t>‹#›</a:t>
            </a:fld>
            <a:endParaRPr lang="en-US" dirty="0"/>
          </a:p>
        </p:txBody>
      </p:sp>
    </p:spTree>
    <p:extLst>
      <p:ext uri="{BB962C8B-B14F-4D97-AF65-F5344CB8AC3E}">
        <p14:creationId xmlns:p14="http://schemas.microsoft.com/office/powerpoint/2010/main" val="2875372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rgbClr val="7B7B7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hyperlink" Target="flowchart" TargetMode="External"/><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032"/>
          <a:stretch/>
        </p:blipFill>
        <p:spPr bwMode="auto">
          <a:xfrm>
            <a:off x="1981200" y="1143001"/>
            <a:ext cx="8097156" cy="3996989"/>
          </a:xfrm>
          <a:prstGeom prst="rect">
            <a:avLst/>
          </a:prstGeom>
          <a:noFill/>
          <a:effectLst>
            <a:softEdge rad="177800"/>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76678" y="5638800"/>
            <a:ext cx="115062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6679" y="5638801"/>
            <a:ext cx="6080125" cy="715581"/>
          </a:xfrm>
          <a:prstGeom prst="rect">
            <a:avLst/>
          </a:prstGeom>
        </p:spPr>
        <p:txBody>
          <a:bodyPr>
            <a:spAutoFit/>
          </a:bodyPr>
          <a:lstStyle/>
          <a:p>
            <a:pPr>
              <a:spcAft>
                <a:spcPts val="300"/>
              </a:spcAft>
            </a:pPr>
            <a:r>
              <a:rPr lang="en-US" sz="2000" b="1" dirty="0">
                <a:solidFill>
                  <a:schemeClr val="bg1">
                    <a:lumMod val="50000"/>
                  </a:schemeClr>
                </a:solidFill>
                <a:latin typeface="DINPro Medium" charset="0"/>
                <a:ea typeface="DINPro Medium" charset="0"/>
                <a:cs typeface="DINPro Medium" charset="0"/>
              </a:rPr>
              <a:t>ethna attributes soft technologies private </a:t>
            </a:r>
            <a:r>
              <a:rPr lang="en-US" sz="2000" b="1" dirty="0" smtClean="0">
                <a:solidFill>
                  <a:schemeClr val="bg1">
                    <a:lumMod val="50000"/>
                  </a:schemeClr>
                </a:solidFill>
                <a:latin typeface="DINPro Medium" charset="0"/>
                <a:ea typeface="DINPro Medium" charset="0"/>
                <a:cs typeface="DINPro Medium" charset="0"/>
              </a:rPr>
              <a:t>Ltd.</a:t>
            </a:r>
          </a:p>
          <a:p>
            <a:r>
              <a:rPr lang="en-US" b="1" dirty="0" smtClean="0">
                <a:solidFill>
                  <a:srgbClr val="FFC000"/>
                </a:solidFill>
                <a:latin typeface="DINPro Medium" charset="0"/>
                <a:ea typeface="DINPro Medium" charset="0"/>
                <a:cs typeface="DINPro Medium" charset="0"/>
              </a:rPr>
              <a:t>Research and Innovation, Matters</a:t>
            </a:r>
            <a:endParaRPr lang="en-US" b="1" dirty="0">
              <a:solidFill>
                <a:srgbClr val="FFC000"/>
              </a:solidFill>
              <a:latin typeface="DINPro Medium" charset="0"/>
              <a:ea typeface="DINPro Medium" charset="0"/>
              <a:cs typeface="DINPro Medium" charset="0"/>
            </a:endParaRPr>
          </a:p>
        </p:txBody>
      </p:sp>
      <p:sp>
        <p:nvSpPr>
          <p:cNvPr id="2" name="Slide Number Placeholder 1">
            <a:extLst>
              <a:ext uri="{FF2B5EF4-FFF2-40B4-BE49-F238E27FC236}">
                <a16:creationId xmlns:a16="http://schemas.microsoft.com/office/drawing/2014/main" xmlns="" id="{8A6AB1E5-2336-4C3B-8F23-1AC36414905B}"/>
              </a:ext>
            </a:extLst>
          </p:cNvPr>
          <p:cNvSpPr>
            <a:spLocks noGrp="1"/>
          </p:cNvSpPr>
          <p:nvPr>
            <p:ph type="sldNum" sz="quarter" idx="10"/>
          </p:nvPr>
        </p:nvSpPr>
        <p:spPr/>
        <p:txBody>
          <a:bodyPr/>
          <a:lstStyle/>
          <a:p>
            <a:fld id="{F1BF73B2-9A8F-4038-BDAC-66993E4201A2}" type="slidenum">
              <a:rPr lang="en-US" smtClean="0"/>
              <a:pPr/>
              <a:t>1</a:t>
            </a:fld>
            <a:endParaRPr lang="en-US" dirty="0"/>
          </a:p>
        </p:txBody>
      </p:sp>
    </p:spTree>
    <p:extLst>
      <p:ext uri="{BB962C8B-B14F-4D97-AF65-F5344CB8AC3E}">
        <p14:creationId xmlns:p14="http://schemas.microsoft.com/office/powerpoint/2010/main" val="1555363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411F680-7C28-4540-90DF-5E80FF2CA291}"/>
              </a:ext>
            </a:extLst>
          </p:cNvPr>
          <p:cNvSpPr>
            <a:spLocks noGrp="1"/>
          </p:cNvSpPr>
          <p:nvPr>
            <p:ph type="sldNum" sz="quarter" idx="10"/>
          </p:nvPr>
        </p:nvSpPr>
        <p:spPr/>
        <p:txBody>
          <a:bodyPr/>
          <a:lstStyle/>
          <a:p>
            <a:fld id="{F1BF73B2-9A8F-4038-BDAC-66993E4201A2}" type="slidenum">
              <a:rPr lang="en-US" smtClean="0"/>
              <a:pPr/>
              <a:t>2</a:t>
            </a:fld>
            <a:endParaRPr lang="en-US" dirty="0"/>
          </a:p>
        </p:txBody>
      </p:sp>
      <p:sp>
        <p:nvSpPr>
          <p:cNvPr id="13" name="Title 1">
            <a:extLst>
              <a:ext uri="{FF2B5EF4-FFF2-40B4-BE49-F238E27FC236}">
                <a16:creationId xmlns:a16="http://schemas.microsoft.com/office/drawing/2014/main" xmlns="" id="{D6EE7F19-B010-4EEE-86F8-46A5C7502515}"/>
              </a:ext>
            </a:extLst>
          </p:cNvPr>
          <p:cNvSpPr txBox="1">
            <a:spLocks/>
          </p:cNvSpPr>
          <p:nvPr/>
        </p:nvSpPr>
        <p:spPr>
          <a:xfrm>
            <a:off x="852556" y="1"/>
            <a:ext cx="7649029" cy="1004278"/>
          </a:xfrm>
          <a:prstGeom prst="rect">
            <a:avLst/>
          </a:prstGeom>
        </p:spPr>
        <p:txBody>
          <a:bodyPr anchor="ctr"/>
          <a:lstStyle>
            <a:lvl1pPr algn="l" defTabSz="914400" rtl="0" eaLnBrk="1" latinLnBrk="0" hangingPunct="1">
              <a:lnSpc>
                <a:spcPct val="90000"/>
              </a:lnSpc>
              <a:spcBef>
                <a:spcPct val="0"/>
              </a:spcBef>
              <a:buNone/>
              <a:defRPr sz="4400" kern="1200">
                <a:solidFill>
                  <a:srgbClr val="7B7B7C"/>
                </a:solidFill>
                <a:latin typeface="+mj-lt"/>
                <a:ea typeface="+mj-ea"/>
                <a:cs typeface="+mj-cs"/>
              </a:defRPr>
            </a:lvl1pPr>
          </a:lstStyle>
          <a:p>
            <a:r>
              <a:rPr lang="en-US" dirty="0" smtClean="0"/>
              <a:t>PATENT – STAGE </a:t>
            </a:r>
            <a:r>
              <a:rPr lang="en-US" dirty="0"/>
              <a:t>I</a:t>
            </a:r>
          </a:p>
        </p:txBody>
      </p:sp>
      <p:sp>
        <p:nvSpPr>
          <p:cNvPr id="3" name="Rectangle 2"/>
          <p:cNvSpPr/>
          <p:nvPr/>
        </p:nvSpPr>
        <p:spPr>
          <a:xfrm>
            <a:off x="852556" y="1512278"/>
            <a:ext cx="10360468" cy="3416320"/>
          </a:xfrm>
          <a:prstGeom prst="rect">
            <a:avLst/>
          </a:prstGeom>
        </p:spPr>
        <p:txBody>
          <a:bodyPr wrap="square">
            <a:spAutoFit/>
          </a:bodyPr>
          <a:lstStyle/>
          <a:p>
            <a:endParaRPr lang="en-IN" sz="2800" dirty="0" smtClean="0"/>
          </a:p>
          <a:p>
            <a:r>
              <a:rPr lang="en-IN" sz="2000" dirty="0" smtClean="0"/>
              <a:t>- TITLE </a:t>
            </a:r>
            <a:r>
              <a:rPr lang="en-IN" sz="2000" dirty="0"/>
              <a:t>OF THE </a:t>
            </a:r>
            <a:r>
              <a:rPr lang="en-IN" sz="2000" dirty="0" smtClean="0"/>
              <a:t>PATENT: </a:t>
            </a:r>
            <a:r>
              <a:rPr lang="en-IN" sz="2000" b="1" i="1" dirty="0" smtClean="0"/>
              <a:t>“</a:t>
            </a:r>
            <a:r>
              <a:rPr lang="en-IN" sz="2000" b="1" i="1" dirty="0" smtClean="0"/>
              <a:t>Smart Mirror</a:t>
            </a:r>
            <a:r>
              <a:rPr lang="en-IN" sz="2000" b="1" i="1" dirty="0" smtClean="0"/>
              <a:t> </a:t>
            </a:r>
            <a:r>
              <a:rPr lang="en-IN" sz="2000" b="1" i="1" dirty="0" smtClean="0"/>
              <a:t>”</a:t>
            </a:r>
            <a:endParaRPr lang="en-IN" sz="2000" i="1" dirty="0"/>
          </a:p>
          <a:p>
            <a:endParaRPr lang="en-IN" sz="2800" dirty="0"/>
          </a:p>
          <a:p>
            <a:pPr lvl="0"/>
            <a:r>
              <a:rPr lang="en-IN" sz="2000" dirty="0"/>
              <a:t>- APPLICANTS/ INVENTORS NAME(s</a:t>
            </a:r>
            <a:r>
              <a:rPr lang="en-IN" sz="2000" dirty="0" smtClean="0"/>
              <a:t>):</a:t>
            </a:r>
            <a:r>
              <a:rPr lang="en-IN" sz="2000" dirty="0"/>
              <a:t> </a:t>
            </a:r>
            <a:r>
              <a:rPr lang="en-IN" sz="2000" b="1" i="1" dirty="0"/>
              <a:t>1. </a:t>
            </a:r>
            <a:r>
              <a:rPr lang="en-IN" sz="2000" b="1" i="1" dirty="0" err="1" smtClean="0"/>
              <a:t>Dr.Mohanaprasad</a:t>
            </a:r>
            <a:r>
              <a:rPr lang="en-IN" sz="2000" b="1" i="1" dirty="0" smtClean="0"/>
              <a:t>  K       </a:t>
            </a:r>
            <a:endParaRPr lang="en-US" sz="2000" b="1" i="1" dirty="0"/>
          </a:p>
          <a:p>
            <a:pPr lvl="0"/>
            <a:r>
              <a:rPr lang="en-IN" sz="2000" b="1" i="1" dirty="0"/>
              <a:t>                                                                      2. </a:t>
            </a:r>
            <a:r>
              <a:rPr lang="en-IN" sz="2000" b="1" i="1" dirty="0" err="1" smtClean="0"/>
              <a:t>Jeevak</a:t>
            </a:r>
            <a:r>
              <a:rPr lang="en-IN" sz="2000" b="1" i="1" dirty="0" smtClean="0"/>
              <a:t> Raj S</a:t>
            </a:r>
            <a:endParaRPr lang="en-US" sz="2000" b="1" i="1" dirty="0"/>
          </a:p>
          <a:p>
            <a:pPr lvl="0"/>
            <a:r>
              <a:rPr lang="en-IN" sz="2000" b="1" i="1" dirty="0"/>
              <a:t>                                                                      3. </a:t>
            </a:r>
            <a:r>
              <a:rPr lang="en-IN" sz="2000" b="1" i="1" dirty="0" err="1" smtClean="0"/>
              <a:t>Aswath</a:t>
            </a:r>
            <a:r>
              <a:rPr lang="en-IN" sz="2000" b="1" i="1" dirty="0" smtClean="0"/>
              <a:t> M</a:t>
            </a:r>
            <a:endParaRPr lang="en-US" sz="2000" b="1" i="1" dirty="0"/>
          </a:p>
          <a:p>
            <a:pPr lvl="0"/>
            <a:r>
              <a:rPr lang="en-GB" sz="2000" b="1" i="1" dirty="0"/>
              <a:t>                                                                      </a:t>
            </a:r>
            <a:r>
              <a:rPr lang="en-GB" sz="2000" b="1" i="1" dirty="0" smtClean="0"/>
              <a:t>4.Nikshith Narayan Ramesh</a:t>
            </a:r>
            <a:endParaRPr lang="en-US" sz="2000" b="1" i="1" dirty="0"/>
          </a:p>
          <a:p>
            <a:endParaRPr lang="en-IN" sz="2000" dirty="0"/>
          </a:p>
          <a:p>
            <a:endParaRPr lang="en-IN" sz="2000" b="1" i="1" dirty="0"/>
          </a:p>
          <a:p>
            <a:r>
              <a:rPr lang="en-IN" sz="2000" dirty="0"/>
              <a:t>- DOMAIN OF IDEA</a:t>
            </a:r>
            <a:r>
              <a:rPr lang="en-IN" sz="2000" dirty="0" smtClean="0"/>
              <a:t>:</a:t>
            </a:r>
            <a:r>
              <a:rPr lang="en-IN" sz="2000" b="1" i="1" dirty="0"/>
              <a:t> </a:t>
            </a:r>
            <a:r>
              <a:rPr lang="en-IN" sz="2000" b="1" i="1" dirty="0" err="1" smtClean="0"/>
              <a:t>DeepLearning</a:t>
            </a:r>
            <a:r>
              <a:rPr lang="en-IN" sz="2000" b="1" i="1" dirty="0" smtClean="0"/>
              <a:t>, </a:t>
            </a:r>
            <a:r>
              <a:rPr lang="en-IN" sz="2000" b="1" i="1" dirty="0" smtClean="0"/>
              <a:t>Embedded Systems, </a:t>
            </a:r>
            <a:r>
              <a:rPr lang="en-IN" sz="2000" b="1" i="1" dirty="0" smtClean="0"/>
              <a:t>Image Processing</a:t>
            </a:r>
            <a:endParaRPr lang="en-IN" sz="2000" dirty="0"/>
          </a:p>
        </p:txBody>
      </p:sp>
    </p:spTree>
    <p:extLst>
      <p:ext uri="{BB962C8B-B14F-4D97-AF65-F5344CB8AC3E}">
        <p14:creationId xmlns:p14="http://schemas.microsoft.com/office/powerpoint/2010/main" val="338940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411F680-7C28-4540-90DF-5E80FF2CA291}"/>
              </a:ext>
            </a:extLst>
          </p:cNvPr>
          <p:cNvSpPr>
            <a:spLocks noGrp="1"/>
          </p:cNvSpPr>
          <p:nvPr>
            <p:ph type="sldNum" sz="quarter" idx="10"/>
          </p:nvPr>
        </p:nvSpPr>
        <p:spPr/>
        <p:txBody>
          <a:bodyPr/>
          <a:lstStyle/>
          <a:p>
            <a:fld id="{F1BF73B2-9A8F-4038-BDAC-66993E4201A2}" type="slidenum">
              <a:rPr lang="en-US" smtClean="0"/>
              <a:pPr/>
              <a:t>3</a:t>
            </a:fld>
            <a:endParaRPr lang="en-US" dirty="0"/>
          </a:p>
        </p:txBody>
      </p:sp>
      <p:sp>
        <p:nvSpPr>
          <p:cNvPr id="13" name="Title 1">
            <a:extLst>
              <a:ext uri="{FF2B5EF4-FFF2-40B4-BE49-F238E27FC236}">
                <a16:creationId xmlns:a16="http://schemas.microsoft.com/office/drawing/2014/main" xmlns="" id="{D6EE7F19-B010-4EEE-86F8-46A5C7502515}"/>
              </a:ext>
            </a:extLst>
          </p:cNvPr>
          <p:cNvSpPr txBox="1">
            <a:spLocks/>
          </p:cNvSpPr>
          <p:nvPr/>
        </p:nvSpPr>
        <p:spPr>
          <a:xfrm>
            <a:off x="852556" y="1"/>
            <a:ext cx="7649029" cy="1004278"/>
          </a:xfrm>
          <a:prstGeom prst="rect">
            <a:avLst/>
          </a:prstGeom>
        </p:spPr>
        <p:txBody>
          <a:bodyPr anchor="ctr"/>
          <a:lstStyle>
            <a:lvl1pPr algn="l" defTabSz="914400" rtl="0" eaLnBrk="1" latinLnBrk="0" hangingPunct="1">
              <a:lnSpc>
                <a:spcPct val="90000"/>
              </a:lnSpc>
              <a:spcBef>
                <a:spcPct val="0"/>
              </a:spcBef>
              <a:buNone/>
              <a:defRPr sz="4400" kern="1200">
                <a:solidFill>
                  <a:srgbClr val="7B7B7C"/>
                </a:solidFill>
                <a:latin typeface="+mj-lt"/>
                <a:ea typeface="+mj-ea"/>
                <a:cs typeface="+mj-cs"/>
              </a:defRPr>
            </a:lvl1pPr>
          </a:lstStyle>
          <a:p>
            <a:r>
              <a:rPr lang="en-US" dirty="0" smtClean="0"/>
              <a:t>PATENT – STAGE </a:t>
            </a:r>
            <a:r>
              <a:rPr lang="en-US" dirty="0"/>
              <a:t>I</a:t>
            </a:r>
          </a:p>
        </p:txBody>
      </p:sp>
      <p:sp>
        <p:nvSpPr>
          <p:cNvPr id="3" name="Rectangle 2"/>
          <p:cNvSpPr/>
          <p:nvPr/>
        </p:nvSpPr>
        <p:spPr>
          <a:xfrm>
            <a:off x="757629" y="1381336"/>
            <a:ext cx="10120394" cy="4401205"/>
          </a:xfrm>
          <a:prstGeom prst="rect">
            <a:avLst/>
          </a:prstGeom>
        </p:spPr>
        <p:txBody>
          <a:bodyPr wrap="square">
            <a:spAutoFit/>
          </a:bodyPr>
          <a:lstStyle/>
          <a:p>
            <a:r>
              <a:rPr lang="en-IN" sz="2000" dirty="0" smtClean="0"/>
              <a:t>II. ABSTRACT </a:t>
            </a:r>
            <a:r>
              <a:rPr lang="en-IN" sz="2000" dirty="0" smtClean="0"/>
              <a:t>OF THE IDEA:</a:t>
            </a:r>
          </a:p>
          <a:p>
            <a:endParaRPr lang="en-IN" sz="2000" dirty="0" smtClean="0"/>
          </a:p>
          <a:p>
            <a:r>
              <a:rPr lang="en-IN" sz="2000" b="1" i="1" dirty="0" smtClean="0"/>
              <a:t>“</a:t>
            </a:r>
            <a:r>
              <a:rPr lang="en-US" sz="2000" b="1" i="1" dirty="0"/>
              <a:t>The first thing we do after we wake up in the morning is look into the mirror, even often throughout the day. As with the evolution of technology,  everything does keep up with the current trend. We planned on doing the same for mirrors, such as being more interactive, informative and entertaining. What if mirrors are your assistant,  they could give you beauty tips, guide you in the makeup process, suggest you attractive </a:t>
            </a:r>
            <a:r>
              <a:rPr lang="en-US" sz="2000" b="1" i="1" dirty="0" smtClean="0"/>
              <a:t>spectacles and hairstyles, </a:t>
            </a:r>
            <a:r>
              <a:rPr lang="en-US" sz="2000" b="1" i="1" dirty="0"/>
              <a:t>they could deliver personalized news feeds. The interactive voice assistant greets you and performs basic conversations, even play you themed songs based on the ambiance. The camera mounted on the mirror takes a live feed of the person, performs face recognition for personalization and detects facial landmarks to try-out spectacles and makeup tips, this is done with </a:t>
            </a:r>
            <a:r>
              <a:rPr lang="en-US" sz="2000" b="1" i="1" dirty="0" err="1"/>
              <a:t>Haar</a:t>
            </a:r>
            <a:r>
              <a:rPr lang="en-US" sz="2000" b="1" i="1" dirty="0"/>
              <a:t> cascades, HOG and Linear SVM algorithms. As people’s preferences are stored in the cloud and deep learning is performed on these data, the trained model is then retrieved by the mirror to give better suggestions.</a:t>
            </a:r>
            <a:r>
              <a:rPr lang="en-IN" sz="2000" b="1" i="1" dirty="0" smtClean="0"/>
              <a:t>”</a:t>
            </a:r>
            <a:endParaRPr lang="en-IN" sz="2000" b="1" i="1" dirty="0"/>
          </a:p>
        </p:txBody>
      </p:sp>
    </p:spTree>
    <p:extLst>
      <p:ext uri="{BB962C8B-B14F-4D97-AF65-F5344CB8AC3E}">
        <p14:creationId xmlns:p14="http://schemas.microsoft.com/office/powerpoint/2010/main" val="838444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411F680-7C28-4540-90DF-5E80FF2CA291}"/>
              </a:ext>
            </a:extLst>
          </p:cNvPr>
          <p:cNvSpPr>
            <a:spLocks noGrp="1"/>
          </p:cNvSpPr>
          <p:nvPr>
            <p:ph type="sldNum" sz="quarter" idx="10"/>
          </p:nvPr>
        </p:nvSpPr>
        <p:spPr/>
        <p:txBody>
          <a:bodyPr/>
          <a:lstStyle/>
          <a:p>
            <a:fld id="{F1BF73B2-9A8F-4038-BDAC-66993E4201A2}" type="slidenum">
              <a:rPr lang="en-US" smtClean="0"/>
              <a:pPr/>
              <a:t>4</a:t>
            </a:fld>
            <a:endParaRPr lang="en-US" dirty="0"/>
          </a:p>
        </p:txBody>
      </p:sp>
      <p:sp>
        <p:nvSpPr>
          <p:cNvPr id="13" name="Title 1">
            <a:extLst>
              <a:ext uri="{FF2B5EF4-FFF2-40B4-BE49-F238E27FC236}">
                <a16:creationId xmlns:a16="http://schemas.microsoft.com/office/drawing/2014/main" xmlns="" id="{D6EE7F19-B010-4EEE-86F8-46A5C7502515}"/>
              </a:ext>
            </a:extLst>
          </p:cNvPr>
          <p:cNvSpPr txBox="1">
            <a:spLocks/>
          </p:cNvSpPr>
          <p:nvPr/>
        </p:nvSpPr>
        <p:spPr>
          <a:xfrm>
            <a:off x="852556" y="1"/>
            <a:ext cx="7649029" cy="1004278"/>
          </a:xfrm>
          <a:prstGeom prst="rect">
            <a:avLst/>
          </a:prstGeom>
        </p:spPr>
        <p:txBody>
          <a:bodyPr anchor="ctr"/>
          <a:lstStyle>
            <a:lvl1pPr algn="l" defTabSz="914400" rtl="0" eaLnBrk="1" latinLnBrk="0" hangingPunct="1">
              <a:lnSpc>
                <a:spcPct val="90000"/>
              </a:lnSpc>
              <a:spcBef>
                <a:spcPct val="0"/>
              </a:spcBef>
              <a:buNone/>
              <a:defRPr sz="4400" kern="1200">
                <a:solidFill>
                  <a:srgbClr val="7B7B7C"/>
                </a:solidFill>
                <a:latin typeface="+mj-lt"/>
                <a:ea typeface="+mj-ea"/>
                <a:cs typeface="+mj-cs"/>
              </a:defRPr>
            </a:lvl1pPr>
          </a:lstStyle>
          <a:p>
            <a:r>
              <a:rPr lang="en-US" dirty="0" smtClean="0"/>
              <a:t>PATENT – STAGE </a:t>
            </a:r>
            <a:r>
              <a:rPr lang="en-US" dirty="0"/>
              <a:t>I</a:t>
            </a:r>
          </a:p>
        </p:txBody>
      </p:sp>
      <p:sp>
        <p:nvSpPr>
          <p:cNvPr id="4" name="Rectangle 3"/>
          <p:cNvSpPr/>
          <p:nvPr/>
        </p:nvSpPr>
        <p:spPr>
          <a:xfrm>
            <a:off x="7294168" y="5326064"/>
            <a:ext cx="3262363" cy="369332"/>
          </a:xfrm>
          <a:prstGeom prst="rect">
            <a:avLst/>
          </a:prstGeom>
        </p:spPr>
        <p:txBody>
          <a:bodyPr wrap="square">
            <a:spAutoFit/>
          </a:bodyPr>
          <a:lstStyle/>
          <a:p>
            <a:pPr algn="ctr">
              <a:lnSpc>
                <a:spcPct val="150000"/>
              </a:lnSpc>
            </a:pPr>
            <a:r>
              <a:rPr lang="en-IN" sz="1200" b="1" dirty="0">
                <a:solidFill>
                  <a:srgbClr val="000000"/>
                </a:solidFill>
                <a:latin typeface="Times New Roman" panose="02020603050405020304" pitchFamily="18" charset="0"/>
                <a:ea typeface="Calibri" panose="020F0502020204030204" pitchFamily="34" charset="0"/>
              </a:rPr>
              <a:t>Figure 2</a:t>
            </a:r>
            <a:r>
              <a:rPr lang="en-IN" sz="1200" b="1" dirty="0" smtClean="0">
                <a:solidFill>
                  <a:srgbClr val="000000"/>
                </a:solidFill>
                <a:latin typeface="Times New Roman" panose="02020603050405020304" pitchFamily="18" charset="0"/>
                <a:ea typeface="Calibri" panose="020F0502020204030204" pitchFamily="34" charset="0"/>
              </a:rPr>
              <a:t>. </a:t>
            </a:r>
            <a:r>
              <a:rPr lang="en-IN" sz="1200" b="1" dirty="0">
                <a:solidFill>
                  <a:srgbClr val="000000"/>
                </a:solidFill>
                <a:latin typeface="Times New Roman" panose="02020603050405020304" pitchFamily="18" charset="0"/>
                <a:ea typeface="Calibri" panose="020F0502020204030204" pitchFamily="34" charset="0"/>
              </a:rPr>
              <a:t>Schematic </a:t>
            </a:r>
            <a:r>
              <a:rPr lang="en-IN" sz="1200" b="1" dirty="0" smtClean="0">
                <a:solidFill>
                  <a:srgbClr val="000000"/>
                </a:solidFill>
                <a:latin typeface="Times New Roman" panose="02020603050405020304" pitchFamily="18" charset="0"/>
                <a:ea typeface="Calibri" panose="020F0502020204030204" pitchFamily="34" charset="0"/>
              </a:rPr>
              <a:t>diagram for smart mirror</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1092630" y="5326063"/>
            <a:ext cx="3262363" cy="339773"/>
          </a:xfrm>
          <a:prstGeom prst="rect">
            <a:avLst/>
          </a:prstGeom>
        </p:spPr>
        <p:txBody>
          <a:bodyPr wrap="square">
            <a:spAutoFit/>
          </a:bodyPr>
          <a:lstStyle/>
          <a:p>
            <a:pPr algn="ctr">
              <a:lnSpc>
                <a:spcPct val="150000"/>
              </a:lnSpc>
            </a:pPr>
            <a:r>
              <a:rPr lang="en-IN" sz="1200" b="1" dirty="0">
                <a:solidFill>
                  <a:srgbClr val="000000"/>
                </a:solidFill>
                <a:latin typeface="Times New Roman" panose="02020603050405020304" pitchFamily="18" charset="0"/>
                <a:ea typeface="Calibri" panose="020F0502020204030204" pitchFamily="34" charset="0"/>
              </a:rPr>
              <a:t>Figure </a:t>
            </a:r>
            <a:r>
              <a:rPr lang="en-IN" sz="1200" b="1" dirty="0" smtClean="0">
                <a:solidFill>
                  <a:srgbClr val="000000"/>
                </a:solidFill>
                <a:latin typeface="Times New Roman" panose="02020603050405020304" pitchFamily="18" charset="0"/>
                <a:ea typeface="Calibri" panose="020F0502020204030204" pitchFamily="34" charset="0"/>
              </a:rPr>
              <a:t>1. Hardware Circuit Setup </a:t>
            </a:r>
            <a:endParaRPr lang="en-US" sz="1100" dirty="0">
              <a:solidFill>
                <a:srgbClr val="000000"/>
              </a:solidFill>
              <a:effectLst/>
              <a:latin typeface="Calibri" panose="020F0502020204030204" pitchFamily="34" charset="0"/>
              <a:ea typeface="Calibri" panose="020F05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057" y="2723417"/>
            <a:ext cx="57054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3622" y="1472949"/>
            <a:ext cx="2197544" cy="35853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38" y="1472950"/>
            <a:ext cx="3523403" cy="3585338"/>
          </a:xfrm>
          <a:prstGeom prst="rect">
            <a:avLst/>
          </a:prstGeom>
        </p:spPr>
      </p:pic>
    </p:spTree>
    <p:extLst>
      <p:ext uri="{BB962C8B-B14F-4D97-AF65-F5344CB8AC3E}">
        <p14:creationId xmlns:p14="http://schemas.microsoft.com/office/powerpoint/2010/main" val="2517605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411F680-7C28-4540-90DF-5E80FF2CA291}"/>
              </a:ext>
            </a:extLst>
          </p:cNvPr>
          <p:cNvSpPr>
            <a:spLocks noGrp="1"/>
          </p:cNvSpPr>
          <p:nvPr>
            <p:ph type="sldNum" sz="quarter" idx="10"/>
          </p:nvPr>
        </p:nvSpPr>
        <p:spPr/>
        <p:txBody>
          <a:bodyPr/>
          <a:lstStyle/>
          <a:p>
            <a:fld id="{F1BF73B2-9A8F-4038-BDAC-66993E4201A2}" type="slidenum">
              <a:rPr lang="en-US" smtClean="0"/>
              <a:pPr/>
              <a:t>5</a:t>
            </a:fld>
            <a:endParaRPr lang="en-US" dirty="0"/>
          </a:p>
        </p:txBody>
      </p:sp>
      <p:sp>
        <p:nvSpPr>
          <p:cNvPr id="5" name="Rectangle 4"/>
          <p:cNvSpPr/>
          <p:nvPr/>
        </p:nvSpPr>
        <p:spPr>
          <a:xfrm>
            <a:off x="1221967" y="5829936"/>
            <a:ext cx="2460225" cy="336118"/>
          </a:xfrm>
          <a:prstGeom prst="rect">
            <a:avLst/>
          </a:prstGeom>
        </p:spPr>
        <p:txBody>
          <a:bodyPr wrap="none">
            <a:spAutoFit/>
          </a:bodyPr>
          <a:lstStyle/>
          <a:p>
            <a:pPr algn="ctr">
              <a:lnSpc>
                <a:spcPct val="150000"/>
              </a:lnSpc>
            </a:pPr>
            <a:r>
              <a:rPr lang="en-IN" sz="1200" b="1" dirty="0">
                <a:solidFill>
                  <a:srgbClr val="000000"/>
                </a:solidFill>
                <a:latin typeface="Times New Roman" panose="02020603050405020304" pitchFamily="18" charset="0"/>
                <a:ea typeface="Calibri" panose="020F0502020204030204" pitchFamily="34" charset="0"/>
              </a:rPr>
              <a:t>Figure </a:t>
            </a:r>
            <a:r>
              <a:rPr lang="en-IN" sz="1200" b="1" dirty="0" smtClean="0">
                <a:solidFill>
                  <a:srgbClr val="000000"/>
                </a:solidFill>
                <a:latin typeface="Times New Roman" panose="02020603050405020304" pitchFamily="18" charset="0"/>
                <a:ea typeface="Calibri" panose="020F0502020204030204" pitchFamily="34" charset="0"/>
              </a:rPr>
              <a:t>3.  </a:t>
            </a:r>
            <a:r>
              <a:rPr lang="en-IN" sz="1200" b="1" dirty="0" smtClean="0">
                <a:solidFill>
                  <a:srgbClr val="000000"/>
                </a:solidFill>
                <a:latin typeface="Times New Roman" panose="02020603050405020304" pitchFamily="18" charset="0"/>
                <a:ea typeface="Calibri" panose="020F0502020204030204" pitchFamily="34" charset="0"/>
              </a:rPr>
              <a:t>Flowchart </a:t>
            </a:r>
            <a:r>
              <a:rPr lang="en-IN" sz="1200" b="1" dirty="0" smtClean="0">
                <a:solidFill>
                  <a:srgbClr val="000000"/>
                </a:solidFill>
                <a:latin typeface="Times New Roman" panose="02020603050405020304" pitchFamily="18" charset="0"/>
                <a:ea typeface="Calibri" panose="020F0502020204030204" pitchFamily="34" charset="0"/>
              </a:rPr>
              <a:t>of the process</a:t>
            </a:r>
            <a:endParaRPr lang="en-US" sz="1200" b="1" dirty="0">
              <a:solidFill>
                <a:srgbClr val="000000"/>
              </a:solidFill>
              <a:latin typeface="Times New Roman" panose="02020603050405020304" pitchFamily="18" charset="0"/>
              <a:ea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63" y="1123045"/>
            <a:ext cx="3630238" cy="4699246"/>
          </a:xfrm>
          <a:prstGeom prst="rect">
            <a:avLst/>
          </a:prstGeom>
        </p:spPr>
      </p:pic>
      <p:sp>
        <p:nvSpPr>
          <p:cNvPr id="6" name="Rectangle 5"/>
          <p:cNvSpPr/>
          <p:nvPr/>
        </p:nvSpPr>
        <p:spPr>
          <a:xfrm>
            <a:off x="5099539" y="3132246"/>
            <a:ext cx="6096000" cy="954107"/>
          </a:xfrm>
          <a:prstGeom prst="rect">
            <a:avLst/>
          </a:prstGeom>
        </p:spPr>
        <p:txBody>
          <a:bodyPr>
            <a:spAutoFit/>
          </a:bodyPr>
          <a:lstStyle/>
          <a:p>
            <a:r>
              <a:rPr lang="en-US" sz="2000" b="1" dirty="0" smtClean="0"/>
              <a:t>Link to the </a:t>
            </a:r>
            <a:r>
              <a:rPr lang="en-US" sz="2000" b="1" dirty="0" err="1" smtClean="0"/>
              <a:t>FlowChart</a:t>
            </a:r>
            <a:r>
              <a:rPr lang="en-US" sz="2000" b="1" dirty="0" smtClean="0"/>
              <a:t>:</a:t>
            </a:r>
          </a:p>
          <a:p>
            <a:r>
              <a:rPr lang="en-US" dirty="0" smtClean="0">
                <a:hlinkClick r:id="rId3" action="ppaction://hlinkfile"/>
              </a:rPr>
              <a:t>https</a:t>
            </a:r>
            <a:r>
              <a:rPr lang="en-US" dirty="0">
                <a:hlinkClick r:id="rId3" action="ppaction://hlinkfile"/>
              </a:rPr>
              <a:t>://drive.google.com/open?id=16txh2GwUW_mubvA1Z0Jw2hEMFDYmAk2q</a:t>
            </a:r>
            <a:endParaRPr lang="en-US" dirty="0"/>
          </a:p>
        </p:txBody>
      </p:sp>
    </p:spTree>
    <p:extLst>
      <p:ext uri="{BB962C8B-B14F-4D97-AF65-F5344CB8AC3E}">
        <p14:creationId xmlns:p14="http://schemas.microsoft.com/office/powerpoint/2010/main" val="321678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411F680-7C28-4540-90DF-5E80FF2CA291}"/>
              </a:ext>
            </a:extLst>
          </p:cNvPr>
          <p:cNvSpPr>
            <a:spLocks noGrp="1"/>
          </p:cNvSpPr>
          <p:nvPr>
            <p:ph type="sldNum" sz="quarter" idx="10"/>
          </p:nvPr>
        </p:nvSpPr>
        <p:spPr/>
        <p:txBody>
          <a:bodyPr/>
          <a:lstStyle/>
          <a:p>
            <a:fld id="{F1BF73B2-9A8F-4038-BDAC-66993E4201A2}" type="slidenum">
              <a:rPr lang="en-US" smtClean="0"/>
              <a:pPr/>
              <a:t>6</a:t>
            </a:fld>
            <a:endParaRPr lang="en-US" dirty="0"/>
          </a:p>
        </p:txBody>
      </p:sp>
      <p:sp>
        <p:nvSpPr>
          <p:cNvPr id="5" name="Rectangle 4"/>
          <p:cNvSpPr/>
          <p:nvPr/>
        </p:nvSpPr>
        <p:spPr>
          <a:xfrm>
            <a:off x="4598214" y="5668642"/>
            <a:ext cx="2460225" cy="336118"/>
          </a:xfrm>
          <a:prstGeom prst="rect">
            <a:avLst/>
          </a:prstGeom>
        </p:spPr>
        <p:txBody>
          <a:bodyPr wrap="none">
            <a:spAutoFit/>
          </a:bodyPr>
          <a:lstStyle/>
          <a:p>
            <a:pPr>
              <a:lnSpc>
                <a:spcPct val="150000"/>
              </a:lnSpc>
            </a:pPr>
            <a:r>
              <a:rPr lang="en-IN" sz="1200" b="1" dirty="0">
                <a:solidFill>
                  <a:srgbClr val="000000"/>
                </a:solidFill>
                <a:latin typeface="Times New Roman" panose="02020603050405020304" pitchFamily="18" charset="0"/>
                <a:ea typeface="Calibri" panose="020F0502020204030204" pitchFamily="34" charset="0"/>
              </a:rPr>
              <a:t>Figure </a:t>
            </a:r>
            <a:r>
              <a:rPr lang="en-IN" sz="1200" b="1" dirty="0" smtClean="0">
                <a:solidFill>
                  <a:srgbClr val="000000"/>
                </a:solidFill>
                <a:latin typeface="Times New Roman" panose="02020603050405020304" pitchFamily="18" charset="0"/>
                <a:ea typeface="Calibri" panose="020F0502020204030204" pitchFamily="34" charset="0"/>
              </a:rPr>
              <a:t>3.  </a:t>
            </a:r>
            <a:r>
              <a:rPr lang="en-IN" sz="1200" b="1" dirty="0" smtClean="0">
                <a:solidFill>
                  <a:srgbClr val="000000"/>
                </a:solidFill>
                <a:latin typeface="Times New Roman" panose="02020603050405020304" pitchFamily="18" charset="0"/>
                <a:ea typeface="Calibri" panose="020F0502020204030204" pitchFamily="34" charset="0"/>
              </a:rPr>
              <a:t>Flowchart </a:t>
            </a:r>
            <a:r>
              <a:rPr lang="en-IN" sz="1200" b="1" dirty="0" smtClean="0">
                <a:solidFill>
                  <a:srgbClr val="000000"/>
                </a:solidFill>
                <a:latin typeface="Times New Roman" panose="02020603050405020304" pitchFamily="18" charset="0"/>
                <a:ea typeface="Calibri" panose="020F0502020204030204" pitchFamily="34" charset="0"/>
              </a:rPr>
              <a:t>of the process</a:t>
            </a:r>
            <a:endParaRPr lang="en-US" sz="1200" b="1" dirty="0">
              <a:solidFill>
                <a:srgbClr val="000000"/>
              </a:solidFill>
              <a:latin typeface="Times New Roman" panose="02020603050405020304" pitchFamily="18" charset="0"/>
              <a:ea typeface="Calibri" panose="020F05020202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77" y="1279487"/>
            <a:ext cx="4958861" cy="308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754" y="1228238"/>
            <a:ext cx="4312261" cy="429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595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9F7645B-B42F-4D37-819B-4C8DBE719449}"/>
              </a:ext>
            </a:extLst>
          </p:cNvPr>
          <p:cNvSpPr>
            <a:spLocks noGrp="1"/>
          </p:cNvSpPr>
          <p:nvPr>
            <p:ph type="sldNum" sz="quarter" idx="10"/>
          </p:nvPr>
        </p:nvSpPr>
        <p:spPr/>
        <p:txBody>
          <a:bodyPr/>
          <a:lstStyle/>
          <a:p>
            <a:fld id="{F1BF73B2-9A8F-4038-BDAC-66993E4201A2}" type="slidenum">
              <a:rPr lang="en-US" smtClean="0"/>
              <a:pPr/>
              <a:t>7</a:t>
            </a:fld>
            <a:endParaRPr lang="en-US" dirty="0"/>
          </a:p>
        </p:txBody>
      </p:sp>
      <p:sp>
        <p:nvSpPr>
          <p:cNvPr id="5" name="Rectangle 4">
            <a:extLst>
              <a:ext uri="{FF2B5EF4-FFF2-40B4-BE49-F238E27FC236}">
                <a16:creationId xmlns:a16="http://schemas.microsoft.com/office/drawing/2014/main" xmlns="" id="{3D50E1F4-344D-4993-93DD-3199576A41F6}"/>
              </a:ext>
            </a:extLst>
          </p:cNvPr>
          <p:cNvSpPr/>
          <p:nvPr/>
        </p:nvSpPr>
        <p:spPr>
          <a:xfrm>
            <a:off x="2518116" y="2235814"/>
            <a:ext cx="7118252" cy="1862048"/>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91440" tIns="45720" rIns="91440" bIns="45720">
            <a:spAutoFit/>
          </a:bodyPr>
          <a:lstStyle/>
          <a:p>
            <a:pPr algn="ctr"/>
            <a:r>
              <a:rPr lang="en-US" sz="115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934266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EA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EA Theme" id="{9D07F10E-A90A-42CA-BDBA-D13C6226FB98}" vid="{DB4859B9-484D-4079-92E1-D0718540BE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 Theme</Template>
  <TotalTime>2508</TotalTime>
  <Words>314</Words>
  <Application>Microsoft Office PowerPoint</Application>
  <PresentationFormat>Custom</PresentationFormat>
  <Paragraphs>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EA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Sooraj</dc:creator>
  <cp:lastModifiedBy>Admin</cp:lastModifiedBy>
  <cp:revision>86</cp:revision>
  <dcterms:created xsi:type="dcterms:W3CDTF">2019-12-09T12:53:52Z</dcterms:created>
  <dcterms:modified xsi:type="dcterms:W3CDTF">2020-01-28T16:34:26Z</dcterms:modified>
</cp:coreProperties>
</file>