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70" r:id="rId7"/>
    <p:sldId id="271"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3889746-DE8E-40AB-A119-E61939AE7E25}" type="datetimeFigureOut">
              <a:rPr lang="en-IN" smtClean="0"/>
              <a:t>06-08-2021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401225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889746-DE8E-40AB-A119-E61939AE7E25}"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139365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889746-DE8E-40AB-A119-E61939AE7E25}"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422739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889746-DE8E-40AB-A119-E61939AE7E25}"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97756-83B4-443D-8BB4-E85EAE9DCFA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554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889746-DE8E-40AB-A119-E61939AE7E25}"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3160819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3889746-DE8E-40AB-A119-E61939AE7E25}" type="datetimeFigureOut">
              <a:rPr lang="en-IN" smtClean="0"/>
              <a:t>06-08-2021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3539090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3889746-DE8E-40AB-A119-E61939AE7E25}" type="datetimeFigureOut">
              <a:rPr lang="en-IN" smtClean="0"/>
              <a:t>06-08-2021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2068367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89746-DE8E-40AB-A119-E61939AE7E25}"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721818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89746-DE8E-40AB-A119-E61939AE7E25}"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384839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89746-DE8E-40AB-A119-E61939AE7E25}"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146163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89746-DE8E-40AB-A119-E61939AE7E25}"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35239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889746-DE8E-40AB-A119-E61939AE7E25}"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17916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89746-DE8E-40AB-A119-E61939AE7E25}" type="datetimeFigureOut">
              <a:rPr lang="en-IN" smtClean="0"/>
              <a:t>06-08-2021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238549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889746-DE8E-40AB-A119-E61939AE7E25}" type="datetimeFigureOut">
              <a:rPr lang="en-IN" smtClean="0"/>
              <a:t>06-08-2021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190667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89746-DE8E-40AB-A119-E61939AE7E25}" type="datetimeFigureOut">
              <a:rPr lang="en-IN" smtClean="0"/>
              <a:t>06-08-2021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308498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889746-DE8E-40AB-A119-E61939AE7E25}"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50844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889746-DE8E-40AB-A119-E61939AE7E25}"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97756-83B4-443D-8BB4-E85EAE9DCFA5}" type="slidenum">
              <a:rPr lang="en-IN" smtClean="0"/>
              <a:t>‹#›</a:t>
            </a:fld>
            <a:endParaRPr lang="en-IN"/>
          </a:p>
        </p:txBody>
      </p:sp>
    </p:spTree>
    <p:extLst>
      <p:ext uri="{BB962C8B-B14F-4D97-AF65-F5344CB8AC3E}">
        <p14:creationId xmlns:p14="http://schemas.microsoft.com/office/powerpoint/2010/main" val="192951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889746-DE8E-40AB-A119-E61939AE7E25}" type="datetimeFigureOut">
              <a:rPr lang="en-IN" smtClean="0"/>
              <a:t>06-08-2021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697756-83B4-443D-8BB4-E85EAE9DCFA5}" type="slidenum">
              <a:rPr lang="en-IN" smtClean="0"/>
              <a:t>‹#›</a:t>
            </a:fld>
            <a:endParaRPr lang="en-IN"/>
          </a:p>
        </p:txBody>
      </p:sp>
    </p:spTree>
    <p:extLst>
      <p:ext uri="{BB962C8B-B14F-4D97-AF65-F5344CB8AC3E}">
        <p14:creationId xmlns:p14="http://schemas.microsoft.com/office/powerpoint/2010/main" val="28397554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1960" y="1391304"/>
            <a:ext cx="8791575" cy="2387600"/>
          </a:xfrm>
        </p:spPr>
        <p:txBody>
          <a:bodyPr/>
          <a:lstStyle/>
          <a:p>
            <a:pPr algn="ctr">
              <a:lnSpc>
                <a:spcPct val="100000"/>
              </a:lnSpc>
            </a:pPr>
            <a:r>
              <a:rPr lang="en-IN" sz="4000" b="1" dirty="0">
                <a:latin typeface="Times New Roman" panose="02020603050405020304" pitchFamily="18" charset="0"/>
                <a:cs typeface="Times New Roman" panose="02020603050405020304" pitchFamily="18" charset="0"/>
              </a:rPr>
              <a:t>Survey Data </a:t>
            </a:r>
            <a:r>
              <a:rPr lang="en-IN" sz="4000" b="1" dirty="0" smtClean="0">
                <a:latin typeface="Times New Roman" panose="02020603050405020304" pitchFamily="18" charset="0"/>
                <a:cs typeface="Times New Roman" panose="02020603050405020304" pitchFamily="18" charset="0"/>
              </a:rPr>
              <a:t>Analysis USING PYTHON</a:t>
            </a:r>
            <a:r>
              <a:rPr lang="en-IN" b="1" dirty="0" smtClean="0"/>
              <a:t/>
            </a:r>
            <a:br>
              <a:rPr lang="en-IN" b="1" dirty="0" smtClean="0"/>
            </a:br>
            <a:r>
              <a:rPr lang="en-IN" b="1" dirty="0" smtClean="0"/>
              <a:t>		</a:t>
            </a:r>
            <a:endParaRPr lang="en-IN" dirty="0"/>
          </a:p>
        </p:txBody>
      </p:sp>
      <p:sp>
        <p:nvSpPr>
          <p:cNvPr id="3" name="Subtitle 2"/>
          <p:cNvSpPr>
            <a:spLocks noGrp="1"/>
          </p:cNvSpPr>
          <p:nvPr>
            <p:ph type="subTitle" idx="1"/>
          </p:nvPr>
        </p:nvSpPr>
        <p:spPr>
          <a:xfrm>
            <a:off x="9350188" y="5381276"/>
            <a:ext cx="7511143" cy="1655762"/>
          </a:xfrm>
        </p:spPr>
        <p:txBody>
          <a:bodyPr>
            <a:normAutofit/>
          </a:bodyPr>
          <a:lstStyle/>
          <a:p>
            <a:r>
              <a:rPr lang="en-IN" sz="1800" dirty="0" smtClean="0">
                <a:solidFill>
                  <a:schemeClr val="tx1">
                    <a:lumMod val="65000"/>
                  </a:schemeClr>
                </a:solidFill>
                <a:latin typeface="Times New Roman" panose="02020603050405020304" pitchFamily="18" charset="0"/>
                <a:cs typeface="Times New Roman" panose="02020603050405020304" pitchFamily="18" charset="0"/>
              </a:rPr>
              <a:t>Name : Jeeva K</a:t>
            </a:r>
          </a:p>
          <a:p>
            <a:r>
              <a:rPr lang="en-IN" sz="1800" dirty="0" smtClean="0">
                <a:solidFill>
                  <a:schemeClr val="tx1">
                    <a:lumMod val="65000"/>
                  </a:schemeClr>
                </a:solidFill>
                <a:latin typeface="Times New Roman" panose="02020603050405020304" pitchFamily="18" charset="0"/>
                <a:cs typeface="Times New Roman" panose="02020603050405020304" pitchFamily="18" charset="0"/>
              </a:rPr>
              <a:t>Date : 06/08/2021</a:t>
            </a:r>
            <a:endParaRPr lang="en-IN" sz="1800" dirty="0">
              <a:solidFill>
                <a:schemeClr val="tx1">
                  <a:lumMod val="65000"/>
                </a:schemeClr>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2737037" y="5381276"/>
            <a:ext cx="7741423"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sz="1800" dirty="0" smtClean="0">
                <a:solidFill>
                  <a:schemeClr val="tx1">
                    <a:lumMod val="65000"/>
                  </a:schemeClr>
                </a:solidFill>
                <a:latin typeface="Times New Roman" panose="02020603050405020304" pitchFamily="18" charset="0"/>
                <a:cs typeface="Times New Roman" panose="02020603050405020304" pitchFamily="18" charset="0"/>
              </a:rPr>
              <a:t>Company : Missioned</a:t>
            </a:r>
          </a:p>
          <a:p>
            <a:r>
              <a:rPr lang="en-IN" sz="1800" dirty="0" smtClean="0">
                <a:solidFill>
                  <a:schemeClr val="tx1">
                    <a:lumMod val="65000"/>
                  </a:schemeClr>
                </a:solidFill>
                <a:latin typeface="Times New Roman" panose="02020603050405020304" pitchFamily="18" charset="0"/>
                <a:cs typeface="Times New Roman" panose="02020603050405020304" pitchFamily="18" charset="0"/>
              </a:rPr>
              <a:t>Data science internship</a:t>
            </a:r>
          </a:p>
        </p:txBody>
      </p:sp>
    </p:spTree>
    <p:extLst>
      <p:ext uri="{BB962C8B-B14F-4D97-AF65-F5344CB8AC3E}">
        <p14:creationId xmlns:p14="http://schemas.microsoft.com/office/powerpoint/2010/main" val="385168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031" y="618518"/>
            <a:ext cx="9613380" cy="1478570"/>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Gender </a:t>
            </a:r>
            <a:r>
              <a:rPr lang="en-IN" sz="3200" b="1" dirty="0">
                <a:latin typeface="Times New Roman" panose="02020603050405020304" pitchFamily="18" charset="0"/>
                <a:cs typeface="Times New Roman" panose="02020603050405020304" pitchFamily="18" charset="0"/>
              </a:rPr>
              <a:t>Category</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980" y="2279255"/>
            <a:ext cx="3712459" cy="3403087"/>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697" y="2279255"/>
            <a:ext cx="4843658" cy="3403087"/>
          </a:xfrm>
          <a:prstGeom prst="rect">
            <a:avLst/>
          </a:prstGeom>
        </p:spPr>
      </p:pic>
    </p:spTree>
    <p:extLst>
      <p:ext uri="{BB962C8B-B14F-4D97-AF65-F5344CB8AC3E}">
        <p14:creationId xmlns:p14="http://schemas.microsoft.com/office/powerpoint/2010/main" val="145630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Product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082" y="2366300"/>
            <a:ext cx="5347679" cy="31723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566" y="1931877"/>
            <a:ext cx="4941283" cy="4041198"/>
          </a:xfrm>
          <a:prstGeom prst="rect">
            <a:avLst/>
          </a:prstGeom>
        </p:spPr>
      </p:pic>
    </p:spTree>
    <p:extLst>
      <p:ext uri="{BB962C8B-B14F-4D97-AF65-F5344CB8AC3E}">
        <p14:creationId xmlns:p14="http://schemas.microsoft.com/office/powerpoint/2010/main" val="292400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1135"/>
            <a:ext cx="9905998" cy="1478570"/>
          </a:xfrm>
        </p:spPr>
        <p:txBody>
          <a:bodyPr>
            <a:normAutofit/>
          </a:bodyPr>
          <a:lstStyle/>
          <a:p>
            <a:pPr algn="ctr"/>
            <a:r>
              <a:rPr lang="en-IN" sz="3200" b="1" dirty="0" err="1">
                <a:latin typeface="Times New Roman" panose="02020603050405020304" pitchFamily="18" charset="0"/>
                <a:cs typeface="Times New Roman" panose="02020603050405020304" pitchFamily="18" charset="0"/>
              </a:rPr>
              <a:t>DecisionTreeClassifier</a:t>
            </a:r>
            <a:endParaRPr lang="en-IN" sz="32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812267" y="1633909"/>
            <a:ext cx="85642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Decision Tree use to solve different kind of problems like Regression and Classification and It's a Rule based kind of thing. Decision Tree is according to divide into two variables and it's just making decision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382" y="3404604"/>
            <a:ext cx="4705784" cy="3188968"/>
          </a:xfrm>
          <a:prstGeom prst="rect">
            <a:avLst/>
          </a:prstGeom>
        </p:spPr>
      </p:pic>
    </p:spTree>
    <p:extLst>
      <p:ext uri="{BB962C8B-B14F-4D97-AF65-F5344CB8AC3E}">
        <p14:creationId xmlns:p14="http://schemas.microsoft.com/office/powerpoint/2010/main" val="174643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229" y="222278"/>
            <a:ext cx="9905998" cy="1478570"/>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Normalized confusion matrix and Accuracy</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224" y="1700848"/>
            <a:ext cx="4346673" cy="435529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782" y="1700848"/>
            <a:ext cx="5744377" cy="34961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782" y="5197011"/>
            <a:ext cx="5761262" cy="859135"/>
          </a:xfrm>
          <a:prstGeom prst="rect">
            <a:avLst/>
          </a:prstGeom>
        </p:spPr>
      </p:pic>
    </p:spTree>
    <p:extLst>
      <p:ext uri="{BB962C8B-B14F-4D97-AF65-F5344CB8AC3E}">
        <p14:creationId xmlns:p14="http://schemas.microsoft.com/office/powerpoint/2010/main" val="4122517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20569"/>
            <a:ext cx="9905998" cy="1478570"/>
          </a:xfrm>
        </p:spPr>
        <p:txBody>
          <a:bodyPr>
            <a:normAutofit/>
          </a:bodyPr>
          <a:lstStyle/>
          <a:p>
            <a:pPr algn="ctr"/>
            <a:r>
              <a:rPr lang="en-IN" sz="3200" b="1" dirty="0">
                <a:latin typeface="Times New Roman" panose="02020603050405020304" pitchFamily="18" charset="0"/>
                <a:cs typeface="Times New Roman" panose="02020603050405020304" pitchFamily="18" charset="0"/>
              </a:rPr>
              <a:t>K </a:t>
            </a:r>
            <a:r>
              <a:rPr lang="en-IN" sz="3200" b="1" dirty="0" err="1">
                <a:latin typeface="Times New Roman" panose="02020603050405020304" pitchFamily="18" charset="0"/>
                <a:cs typeface="Times New Roman" panose="02020603050405020304" pitchFamily="18" charset="0"/>
              </a:rPr>
              <a:t>Neighbors</a:t>
            </a:r>
            <a:r>
              <a:rPr lang="en-IN" sz="3200" b="1" dirty="0">
                <a:latin typeface="Times New Roman" panose="02020603050405020304" pitchFamily="18" charset="0"/>
                <a:cs typeface="Times New Roman" panose="02020603050405020304" pitchFamily="18" charset="0"/>
              </a:rPr>
              <a:t> Classifier</a:t>
            </a:r>
          </a:p>
        </p:txBody>
      </p:sp>
      <p:sp>
        <p:nvSpPr>
          <p:cNvPr id="4" name="Rectangle 1"/>
          <p:cNvSpPr>
            <a:spLocks noGrp="1" noChangeArrowheads="1"/>
          </p:cNvSpPr>
          <p:nvPr>
            <p:ph idx="1"/>
          </p:nvPr>
        </p:nvSpPr>
        <p:spPr bwMode="auto">
          <a:xfrm>
            <a:off x="1781198" y="1899139"/>
            <a:ext cx="89692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k-Nearest-Neighbor Classifier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kNN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works directly on the learned samples, instead of creating rules compared to other classification methods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471" y="3142688"/>
            <a:ext cx="5134692" cy="3400900"/>
          </a:xfrm>
          <a:prstGeom prst="rect">
            <a:avLst/>
          </a:prstGeom>
        </p:spPr>
      </p:pic>
    </p:spTree>
    <p:extLst>
      <p:ext uri="{BB962C8B-B14F-4D97-AF65-F5344CB8AC3E}">
        <p14:creationId xmlns:p14="http://schemas.microsoft.com/office/powerpoint/2010/main" val="216035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Normalized confusion matrix and Accuracy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664" y="2097088"/>
            <a:ext cx="4134509" cy="400326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299" y="2097089"/>
            <a:ext cx="5098975" cy="29321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299" y="5029201"/>
            <a:ext cx="5098975" cy="1071153"/>
          </a:xfrm>
          <a:prstGeom prst="rect">
            <a:avLst/>
          </a:prstGeom>
        </p:spPr>
      </p:pic>
    </p:spTree>
    <p:extLst>
      <p:ext uri="{BB962C8B-B14F-4D97-AF65-F5344CB8AC3E}">
        <p14:creationId xmlns:p14="http://schemas.microsoft.com/office/powerpoint/2010/main" val="109262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0239" y="2197236"/>
            <a:ext cx="7703320" cy="3541714"/>
          </a:xfrm>
        </p:spPr>
        <p:txBody>
          <a:bodyPr>
            <a:normAutofit/>
          </a:bodyPr>
          <a:lstStyle/>
          <a:p>
            <a:pPr marL="0" indent="0" algn="ctr">
              <a:buNone/>
            </a:pPr>
            <a:r>
              <a:rPr lang="en-IN" sz="9600" dirty="0" smtClean="0">
                <a:latin typeface="Brush Script MT" panose="03060802040406070304" pitchFamily="66" charset="0"/>
              </a:rPr>
              <a:t>Thank You</a:t>
            </a:r>
            <a:endParaRPr lang="en-IN" sz="9600" dirty="0">
              <a:latin typeface="Brush Script MT" panose="03060802040406070304" pitchFamily="66" charset="0"/>
            </a:endParaRPr>
          </a:p>
        </p:txBody>
      </p:sp>
    </p:spTree>
    <p:extLst>
      <p:ext uri="{BB962C8B-B14F-4D97-AF65-F5344CB8AC3E}">
        <p14:creationId xmlns:p14="http://schemas.microsoft.com/office/powerpoint/2010/main" val="329083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206727" y="727217"/>
            <a:ext cx="1015795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this analysis to collect different types of data from users. All data collected via google forms and it stored in Excel Format. The Excel Sheet(</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Contact_Information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dataset containing 7 columns like </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
            </a:r>
            <a:br>
              <a:rPr lang="en-US" altLang="en-US" sz="2400" cap="none" dirty="0">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Timestamp, </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Gender,</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Age,</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City,</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State,</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Pincode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Product Category,</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lang="en-US" altLang="en-US" sz="2400" cap="none" dirty="0">
                <a:latin typeface="Times New Roman" panose="02020603050405020304" pitchFamily="18" charset="0"/>
                <a:cs typeface="Times New Roman" panose="02020603050405020304" pitchFamily="18" charset="0"/>
              </a:rPr>
              <a:t/>
            </a:r>
            <a:br>
              <a:rPr lang="en-US" altLang="en-US" sz="2400" cap="none" dirty="0">
                <a:latin typeface="Times New Roman" panose="02020603050405020304" pitchFamily="18" charset="0"/>
                <a:cs typeface="Times New Roman" panose="02020603050405020304" pitchFamily="18" charset="0"/>
              </a:rPr>
            </a:br>
            <a:r>
              <a:rPr lang="en-US" altLang="en-US" sz="2400" cap="none" dirty="0" smtClean="0">
                <a:latin typeface="Times New Roman" panose="02020603050405020304" pitchFamily="18" charset="0"/>
                <a:cs typeface="Times New Roman" panose="02020603050405020304" pitchFamily="18" charset="0"/>
              </a:rPr>
              <a:t/>
            </a:r>
            <a:br>
              <a:rPr lang="en-US" altLang="en-US" sz="2400" cap="none" dirty="0" smtClean="0">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So, we have to analyze data and meaningful insights from it </a:t>
            </a:r>
          </a:p>
        </p:txBody>
      </p:sp>
    </p:spTree>
    <p:extLst>
      <p:ext uri="{BB962C8B-B14F-4D97-AF65-F5344CB8AC3E}">
        <p14:creationId xmlns:p14="http://schemas.microsoft.com/office/powerpoint/2010/main" val="11001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650" y="396450"/>
            <a:ext cx="9905998" cy="1478570"/>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Survey data : Gender</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4612" y="2422067"/>
            <a:ext cx="6344073" cy="3223641"/>
          </a:xfrm>
        </p:spPr>
      </p:pic>
    </p:spTree>
    <p:extLst>
      <p:ext uri="{BB962C8B-B14F-4D97-AF65-F5344CB8AC3E}">
        <p14:creationId xmlns:p14="http://schemas.microsoft.com/office/powerpoint/2010/main" val="353656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Survey data : </a:t>
            </a:r>
            <a:r>
              <a:rPr lang="en-IN" sz="3200" b="1" dirty="0" smtClean="0">
                <a:latin typeface="Times New Roman" panose="02020603050405020304" pitchFamily="18" charset="0"/>
                <a:cs typeface="Times New Roman" panose="02020603050405020304" pitchFamily="18" charset="0"/>
              </a:rPr>
              <a:t>Age Category</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951" y="2573382"/>
            <a:ext cx="8302807" cy="3148148"/>
          </a:xfrm>
        </p:spPr>
      </p:pic>
    </p:spTree>
    <p:extLst>
      <p:ext uri="{BB962C8B-B14F-4D97-AF65-F5344CB8AC3E}">
        <p14:creationId xmlns:p14="http://schemas.microsoft.com/office/powerpoint/2010/main" val="163455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Survey data : </a:t>
            </a:r>
            <a:r>
              <a:rPr lang="en-IN" sz="3200" b="1" dirty="0" smtClean="0">
                <a:latin typeface="Times New Roman" panose="02020603050405020304" pitchFamily="18" charset="0"/>
                <a:cs typeface="Times New Roman" panose="02020603050405020304" pitchFamily="18" charset="0"/>
              </a:rPr>
              <a:t>City Categories</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731" y="2518209"/>
            <a:ext cx="8889361" cy="3373139"/>
          </a:xfrm>
        </p:spPr>
      </p:pic>
    </p:spTree>
    <p:extLst>
      <p:ext uri="{BB962C8B-B14F-4D97-AF65-F5344CB8AC3E}">
        <p14:creationId xmlns:p14="http://schemas.microsoft.com/office/powerpoint/2010/main" val="403321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Survey data : </a:t>
            </a:r>
            <a:r>
              <a:rPr lang="en-IN" sz="3200" b="1" dirty="0" smtClean="0">
                <a:latin typeface="Times New Roman" panose="02020603050405020304" pitchFamily="18" charset="0"/>
                <a:cs typeface="Times New Roman" panose="02020603050405020304" pitchFamily="18" charset="0"/>
              </a:rPr>
              <a:t>Product </a:t>
            </a:r>
            <a:r>
              <a:rPr lang="en-IN" sz="3200" b="1" dirty="0">
                <a:latin typeface="Times New Roman" panose="02020603050405020304" pitchFamily="18" charset="0"/>
                <a:cs typeface="Times New Roman" panose="02020603050405020304" pitchFamily="18" charset="0"/>
              </a:rPr>
              <a:t>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957" y="2479310"/>
            <a:ext cx="7830910" cy="3412039"/>
          </a:xfrm>
        </p:spPr>
      </p:pic>
    </p:spTree>
    <p:extLst>
      <p:ext uri="{BB962C8B-B14F-4D97-AF65-F5344CB8AC3E}">
        <p14:creationId xmlns:p14="http://schemas.microsoft.com/office/powerpoint/2010/main" val="193032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476" y="762209"/>
            <a:ext cx="9905998" cy="1478570"/>
          </a:xfrm>
        </p:spPr>
        <p:txBody>
          <a:bodyPr>
            <a:normAutofit/>
          </a:bodyPr>
          <a:lstStyle/>
          <a:p>
            <a:pPr algn="ctr"/>
            <a:r>
              <a:rPr lang="en-IN" sz="3200" b="1" dirty="0">
                <a:latin typeface="Times New Roman" panose="02020603050405020304" pitchFamily="18" charset="0"/>
                <a:cs typeface="Times New Roman" panose="02020603050405020304" pitchFamily="18" charset="0"/>
              </a:rPr>
              <a:t>Data Exploration</a:t>
            </a:r>
          </a:p>
        </p:txBody>
      </p:sp>
      <p:sp>
        <p:nvSpPr>
          <p:cNvPr id="4" name="Rectangle 1"/>
          <p:cNvSpPr>
            <a:spLocks noGrp="1" noChangeArrowheads="1"/>
          </p:cNvSpPr>
          <p:nvPr>
            <p:ph idx="1"/>
          </p:nvPr>
        </p:nvSpPr>
        <p:spPr bwMode="auto">
          <a:xfrm>
            <a:off x="1390400" y="2546613"/>
            <a:ext cx="943414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exploration is a key aspect of data analysis and model building. Without spending significant time on understanding the data and its patterns one cannot expect to build efficient predictive models. Data exploration takes major chunk of time in a data science project comprising of data cleaning and preprocessing </a:t>
            </a:r>
          </a:p>
        </p:txBody>
      </p:sp>
    </p:spTree>
    <p:extLst>
      <p:ext uri="{BB962C8B-B14F-4D97-AF65-F5344CB8AC3E}">
        <p14:creationId xmlns:p14="http://schemas.microsoft.com/office/powerpoint/2010/main" val="110924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173" y="821348"/>
            <a:ext cx="9905998" cy="1478570"/>
          </a:xfrm>
        </p:spPr>
        <p:txBody>
          <a:bodyPr/>
          <a:lstStyle/>
          <a:p>
            <a:pPr algn="ctr"/>
            <a:r>
              <a:rPr lang="en-IN" sz="3200" b="1" dirty="0">
                <a:latin typeface="Times New Roman" panose="02020603050405020304" pitchFamily="18" charset="0"/>
                <a:cs typeface="Times New Roman" panose="02020603050405020304" pitchFamily="18" charset="0"/>
              </a:rPr>
              <a:t>Data </a:t>
            </a:r>
            <a:r>
              <a:rPr lang="en-IN" sz="3200" b="1" dirty="0" err="1" smtClean="0">
                <a:latin typeface="Times New Roman" panose="02020603050405020304" pitchFamily="18" charset="0"/>
                <a:cs typeface="Times New Roman" panose="02020603050405020304" pitchFamily="18" charset="0"/>
              </a:rPr>
              <a:t>Preprocessing</a:t>
            </a:r>
            <a:r>
              <a:rPr lang="en-IN" sz="3200" b="1"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Techniques</a:t>
            </a:r>
            <a:r>
              <a:rPr lang="en-IN" b="1" dirty="0"/>
              <a:t/>
            </a:r>
            <a:br>
              <a:rPr lang="en-IN" b="1" dirty="0"/>
            </a:br>
            <a:endParaRPr lang="en-IN" dirty="0"/>
          </a:p>
        </p:txBody>
      </p:sp>
      <p:sp>
        <p:nvSpPr>
          <p:cNvPr id="4" name="Rectangle 1"/>
          <p:cNvSpPr>
            <a:spLocks noGrp="1" noChangeArrowheads="1"/>
          </p:cNvSpPr>
          <p:nvPr>
            <p:ph idx="1"/>
          </p:nvPr>
        </p:nvSpPr>
        <p:spPr bwMode="auto">
          <a:xfrm>
            <a:off x="3085895" y="2299918"/>
            <a:ext cx="674855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Missing values </a:t>
            </a:r>
          </a:p>
          <a:p>
            <a:pPr eaLnBrk="0" fontAlgn="base" hangingPunct="0">
              <a:lnSpc>
                <a:spcPct val="100000"/>
              </a:lnSpc>
              <a:spcBef>
                <a:spcPct val="0"/>
              </a:spcBef>
              <a:spcAft>
                <a:spcPct val="0"/>
              </a:spcAft>
              <a:buSzTx/>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Cleaning </a:t>
            </a:r>
          </a:p>
          <a:p>
            <a:pPr eaLnBrk="0" fontAlgn="base" hangingPunct="0">
              <a:lnSpc>
                <a:spcPct val="100000"/>
              </a:lnSpc>
              <a:spcBef>
                <a:spcPct val="0"/>
              </a:spcBef>
              <a:spcAft>
                <a:spcPct val="0"/>
              </a:spcAft>
              <a:buSzTx/>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Extract Features </a:t>
            </a:r>
          </a:p>
          <a:p>
            <a:pPr eaLnBrk="0" fontAlgn="base" hangingPunct="0">
              <a:lnSpc>
                <a:spcPct val="100000"/>
              </a:lnSpc>
              <a:spcBef>
                <a:spcPct val="0"/>
              </a:spcBef>
              <a:spcAft>
                <a:spcPct val="0"/>
              </a:spcAft>
              <a:buSzTx/>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 Encoding</a:t>
            </a:r>
          </a:p>
          <a:p>
            <a:pPr eaLnBrk="0" fontAlgn="base" hangingPunct="0">
              <a:lnSpc>
                <a:spcPct val="100000"/>
              </a:lnSpc>
              <a:spcBef>
                <a:spcPct val="0"/>
              </a:spcBef>
              <a:spcAft>
                <a:spcPct val="0"/>
              </a:spcAft>
              <a:buSzTx/>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Label Encoding </a:t>
            </a:r>
          </a:p>
          <a:p>
            <a:pPr eaLnBrk="0" fontAlgn="base" hangingPunct="0">
              <a:lnSpc>
                <a:spcPct val="100000"/>
              </a:lnSpc>
              <a:spcBef>
                <a:spcPct val="0"/>
              </a:spcBef>
              <a:spcAft>
                <a:spcPct val="0"/>
              </a:spcAft>
              <a:buSzTx/>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Handle Outliers </a:t>
            </a:r>
          </a:p>
          <a:p>
            <a:pPr eaLnBrk="0" fontAlgn="base" hangingPunct="0">
              <a:lnSpc>
                <a:spcPct val="100000"/>
              </a:lnSpc>
              <a:spcBef>
                <a:spcPct val="0"/>
              </a:spcBef>
              <a:spcAft>
                <a:spcPct val="0"/>
              </a:spcAft>
              <a:buSzTx/>
            </a:pPr>
            <a:r>
              <a:rPr lang="en-US" altLang="en-US" dirty="0">
                <a:latin typeface="Times New Roman" panose="02020603050405020304" pitchFamily="18" charset="0"/>
                <a:cs typeface="Times New Roman" panose="02020603050405020304" pitchFamily="18" charset="0"/>
              </a:rPr>
              <a:t>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eparate Independent and dependent Features </a:t>
            </a:r>
          </a:p>
          <a:p>
            <a:pPr eaLnBrk="0" fontAlgn="base" hangingPunct="0">
              <a:lnSpc>
                <a:spcPct val="100000"/>
              </a:lnSpc>
              <a:spcBef>
                <a:spcPct val="0"/>
              </a:spcBef>
              <a:spcAft>
                <a:spcPct val="0"/>
              </a:spcAft>
              <a:buSzTx/>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then Select best Feature </a:t>
            </a:r>
          </a:p>
        </p:txBody>
      </p:sp>
    </p:spTree>
    <p:extLst>
      <p:ext uri="{BB962C8B-B14F-4D97-AF65-F5344CB8AC3E}">
        <p14:creationId xmlns:p14="http://schemas.microsoft.com/office/powerpoint/2010/main" val="255135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110" y="696895"/>
            <a:ext cx="9905998" cy="1478570"/>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Data Visualization</a:t>
            </a:r>
            <a:endParaRPr lang="en-IN" sz="32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374660" y="2440761"/>
            <a:ext cx="1014489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visualization is the graphical representation of data in order to explore and visualize data to uncover insights from the start or identify areas or patterns to dig into more.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Using interactive dashboards and point-and-click data exploration, users can better understand the bigger picture and get to insights faster. </a:t>
            </a:r>
          </a:p>
        </p:txBody>
      </p:sp>
    </p:spTree>
    <p:extLst>
      <p:ext uri="{BB962C8B-B14F-4D97-AF65-F5344CB8AC3E}">
        <p14:creationId xmlns:p14="http://schemas.microsoft.com/office/powerpoint/2010/main" val="3503705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166</TotalTime>
  <Words>329</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Brush Script MT</vt:lpstr>
      <vt:lpstr>Times New Roman</vt:lpstr>
      <vt:lpstr>Trebuchet MS</vt:lpstr>
      <vt:lpstr>Tw Cen MT</vt:lpstr>
      <vt:lpstr>Circuit</vt:lpstr>
      <vt:lpstr>Survey Data Analysis USING PYTHON   </vt:lpstr>
      <vt:lpstr>In this analysis to collect different types of data from users. All data collected via google forms and it stored in Excel Format. The Excel Sheet(Contact_Information) dataset containing 7 columns like   Timestamp,   Gender,  Age,  City,  State,  Pincode,  Product Category,    So, we have to analyze data and meaningful insights from it </vt:lpstr>
      <vt:lpstr>Survey data : Gender</vt:lpstr>
      <vt:lpstr>Survey data : Age Category</vt:lpstr>
      <vt:lpstr>Survey data : City Categories</vt:lpstr>
      <vt:lpstr>Survey data : Product Category</vt:lpstr>
      <vt:lpstr>Data Exploration</vt:lpstr>
      <vt:lpstr>Data Preprocessing Techniques </vt:lpstr>
      <vt:lpstr>Data Visualization</vt:lpstr>
      <vt:lpstr>Gender Category</vt:lpstr>
      <vt:lpstr>Product Category</vt:lpstr>
      <vt:lpstr>DecisionTreeClassifier</vt:lpstr>
      <vt:lpstr>Normalized confusion matrix and Accuracy</vt:lpstr>
      <vt:lpstr>K Neighbors Classifier</vt:lpstr>
      <vt:lpstr>Normalized confusion matrix and Accuracy</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Data Analysis</dc:title>
  <dc:creator>JeevaJiivi</dc:creator>
  <cp:lastModifiedBy>JeevaJiivi</cp:lastModifiedBy>
  <cp:revision>15</cp:revision>
  <dcterms:created xsi:type="dcterms:W3CDTF">2021-08-06T14:38:09Z</dcterms:created>
  <dcterms:modified xsi:type="dcterms:W3CDTF">2021-08-06T17:27:13Z</dcterms:modified>
</cp:coreProperties>
</file>