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9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7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20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5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33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25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1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2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2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186E-7679-47AE-95AB-07799763C6F1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EF4D-2DFF-4774-81A6-123B20DC0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34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56263"/>
            <a:ext cx="7941163" cy="1358537"/>
          </a:xfrm>
        </p:spPr>
        <p:txBody>
          <a:bodyPr/>
          <a:lstStyle/>
          <a:p>
            <a:r>
              <a:rPr lang="en-IN" sz="4000" b="1" dirty="0" smtClean="0"/>
              <a:t>SENTIMENT ANALYSIS OF TWITTER DATA AND REDDIT DATA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465" y="5570496"/>
            <a:ext cx="8144134" cy="1117687"/>
          </a:xfrm>
        </p:spPr>
        <p:txBody>
          <a:bodyPr/>
          <a:lstStyle/>
          <a:p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JEEVA K</a:t>
            </a:r>
          </a:p>
          <a:p>
            <a:r>
              <a:rPr lang="en-IN" dirty="0" smtClean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DATE : 06/08/2021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 WORDS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55" y="2768119"/>
            <a:ext cx="6999716" cy="3175481"/>
          </a:xfrm>
        </p:spPr>
      </p:pic>
    </p:spTree>
    <p:extLst>
      <p:ext uri="{BB962C8B-B14F-4D97-AF65-F5344CB8AC3E}">
        <p14:creationId xmlns:p14="http://schemas.microsoft.com/office/powerpoint/2010/main" val="34772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7" y="949171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 OF TEXT LENGTH FOR 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 SENTIMENT TWEETS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29" y="2519681"/>
            <a:ext cx="7268914" cy="3594342"/>
          </a:xfrm>
        </p:spPr>
      </p:pic>
    </p:spTree>
    <p:extLst>
      <p:ext uri="{BB962C8B-B14F-4D97-AF65-F5344CB8AC3E}">
        <p14:creationId xmlns:p14="http://schemas.microsoft.com/office/powerpoint/2010/main" val="141509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SENTIMENT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353" y="2509030"/>
            <a:ext cx="7181344" cy="3513261"/>
          </a:xfrm>
        </p:spPr>
      </p:pic>
    </p:spTree>
    <p:extLst>
      <p:ext uri="{BB962C8B-B14F-4D97-AF65-F5344CB8AC3E}">
        <p14:creationId xmlns:p14="http://schemas.microsoft.com/office/powerpoint/2010/main" val="22121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7" y="1001422"/>
            <a:ext cx="9613861" cy="1080938"/>
          </a:xfrm>
        </p:spPr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 SENTIMENTS OF TWEETS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96" y="2454366"/>
            <a:ext cx="6229103" cy="3598863"/>
          </a:xfrm>
        </p:spPr>
      </p:pic>
    </p:spTree>
    <p:extLst>
      <p:ext uri="{BB962C8B-B14F-4D97-AF65-F5344CB8AC3E}">
        <p14:creationId xmlns:p14="http://schemas.microsoft.com/office/powerpoint/2010/main" val="121993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 CONFUSION MATRIX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88" y="2313452"/>
            <a:ext cx="5712106" cy="4156370"/>
          </a:xfrm>
        </p:spPr>
      </p:pic>
    </p:spTree>
    <p:extLst>
      <p:ext uri="{BB962C8B-B14F-4D97-AF65-F5344CB8AC3E}">
        <p14:creationId xmlns:p14="http://schemas.microsoft.com/office/powerpoint/2010/main" val="212809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3909" y="2891636"/>
            <a:ext cx="4297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latin typeface="Brush Script MT" panose="03060802040406070304" pitchFamily="66" charset="0"/>
              </a:rPr>
              <a:t>Thank You</a:t>
            </a:r>
            <a:endParaRPr lang="en-IN" sz="6000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966650"/>
            <a:ext cx="9510411" cy="867515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526" y="2950827"/>
            <a:ext cx="9286639" cy="335853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script performs EDA and then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twitter.csv dataset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Reddit.csv 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bidirectional LSTM model which is in turn used to predict the sentiments behind tweets fetched in real time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classify them as positive negative or neutral.</a:t>
            </a:r>
          </a:p>
        </p:txBody>
      </p:sp>
    </p:spTree>
    <p:extLst>
      <p:ext uri="{BB962C8B-B14F-4D97-AF65-F5344CB8AC3E}">
        <p14:creationId xmlns:p14="http://schemas.microsoft.com/office/powerpoint/2010/main" val="418102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560" y="2859387"/>
            <a:ext cx="8659622" cy="27315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is a key aspect of data analysis and model building.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significant time on understanding the data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patterns one cannot expect to build efficient predictive models. Data exploration takes major chunk of time in a data science project comprising of data cleaning and preprocessing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22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TECHNIQUES</a:t>
            </a:r>
            <a:endParaRPr lang="en-IN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04173" y="2619977"/>
            <a:ext cx="97960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Encoding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 Outliers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eparate Independent and dependent Features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Select best Feature </a:t>
            </a:r>
          </a:p>
        </p:txBody>
      </p:sp>
    </p:spTree>
    <p:extLst>
      <p:ext uri="{BB962C8B-B14F-4D97-AF65-F5344CB8AC3E}">
        <p14:creationId xmlns:p14="http://schemas.microsoft.com/office/powerpoint/2010/main" val="58765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161" y="2872450"/>
            <a:ext cx="9613861" cy="3599316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graphical representation of data in order to explore and visualize data to uncover insights from the start or identify areas or patterns to dig into more.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interactive dashboards and point-and-click data exploration, users can better understand the bigger picture and get to insights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62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CATEGORIES OF ANALYSIS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05" y="2554861"/>
            <a:ext cx="5860650" cy="3493242"/>
          </a:xfrm>
        </p:spPr>
      </p:pic>
    </p:spTree>
    <p:extLst>
      <p:ext uri="{BB962C8B-B14F-4D97-AF65-F5344CB8AC3E}">
        <p14:creationId xmlns:p14="http://schemas.microsoft.com/office/powerpoint/2010/main" val="142883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635" y="93610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 OF TEXT LENGTH FOR POSITIVE SENTIMENT TWEETS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45" y="2336799"/>
            <a:ext cx="7243515" cy="3911615"/>
          </a:xfrm>
        </p:spPr>
      </p:pic>
    </p:spTree>
    <p:extLst>
      <p:ext uri="{BB962C8B-B14F-4D97-AF65-F5344CB8AC3E}">
        <p14:creationId xmlns:p14="http://schemas.microsoft.com/office/powerpoint/2010/main" val="27548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WORDS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11" y="2481943"/>
            <a:ext cx="7315246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896919"/>
            <a:ext cx="9784731" cy="108093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 OF TEXT LENGTH FOR 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 SENTIMENT TWEETS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08" y="2454365"/>
            <a:ext cx="7301005" cy="3598863"/>
          </a:xfrm>
        </p:spPr>
      </p:pic>
    </p:spTree>
    <p:extLst>
      <p:ext uri="{BB962C8B-B14F-4D97-AF65-F5344CB8AC3E}">
        <p14:creationId xmlns:p14="http://schemas.microsoft.com/office/powerpoint/2010/main" val="538106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118</TotalTime>
  <Words>272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Brush Script MT</vt:lpstr>
      <vt:lpstr>Times New Roman</vt:lpstr>
      <vt:lpstr>Trebuchet MS</vt:lpstr>
      <vt:lpstr>Berlin</vt:lpstr>
      <vt:lpstr>SENTIMENT ANALYSIS OF TWITTER DATA AND REDDIT DATA</vt:lpstr>
      <vt:lpstr>OVERVIEW </vt:lpstr>
      <vt:lpstr>DATA EXPLORATION</vt:lpstr>
      <vt:lpstr>DATA PREPROCESSING TECHNIQUES</vt:lpstr>
      <vt:lpstr>DATA VISUALIZATION</vt:lpstr>
      <vt:lpstr>THREE CATEGORIES OF ANALYSIS</vt:lpstr>
      <vt:lpstr>DISTRIBUTION OF TEXT LENGTH FOR POSITIVE SENTIMENT TWEETS </vt:lpstr>
      <vt:lpstr>POSITIVE SENTIMENT WORDS</vt:lpstr>
      <vt:lpstr>DISTRIBUTION OF TEXT LENGTH FOR  NEGATIVE SENTIMENT TWEETS </vt:lpstr>
      <vt:lpstr>NEGATIVE SENTIMENT WORDS</vt:lpstr>
      <vt:lpstr>DISTRIBUTION OF TEXT LENGTH FOR  NEUTRAL SENTIMENT TWEETS </vt:lpstr>
      <vt:lpstr>NEUTRAL SENTIMENT WORDS</vt:lpstr>
      <vt:lpstr>DIFFERENT SENTIMENTS OF TWEETS </vt:lpstr>
      <vt:lpstr>MODEL CONFUSION MATRIX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AND REDDIT DATA</dc:title>
  <dc:creator>JeevaJiivi</dc:creator>
  <cp:lastModifiedBy>JeevaJiivi</cp:lastModifiedBy>
  <cp:revision>8</cp:revision>
  <dcterms:created xsi:type="dcterms:W3CDTF">2021-08-06T16:10:06Z</dcterms:created>
  <dcterms:modified xsi:type="dcterms:W3CDTF">2021-08-06T18:08:43Z</dcterms:modified>
</cp:coreProperties>
</file>