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4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0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0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7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9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3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8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4A0-449B-40F3-93F1-1643DEFFCC2E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E2924A0-449B-40F3-93F1-1643DEFFCC2E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EBB6764-AA74-4A4F-8CC4-C9E5028A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4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0786" y="284830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Debugging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2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55" y="371874"/>
            <a:ext cx="10012172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6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527125" y="428079"/>
            <a:ext cx="9353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Debugging</a:t>
            </a:r>
            <a:endParaRPr lang="en-US" altLang="en-US" sz="9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Debugging is the process of identifying and fixing any issues in the source code of a program.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25" y="1323190"/>
            <a:ext cx="10972800" cy="511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66951" y="5541251"/>
            <a:ext cx="1398958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8"/>
          <a:stretch>
            <a:fillRect/>
          </a:stretch>
        </p:blipFill>
        <p:spPr bwMode="auto">
          <a:xfrm>
            <a:off x="893381" y="1159291"/>
            <a:ext cx="1912725" cy="3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93381" y="678085"/>
            <a:ext cx="2091558" cy="50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Stepping commands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88580" y="3754572"/>
            <a:ext cx="107381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8580" y="5885136"/>
            <a:ext cx="107381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6" name="Picture 2" descr="http://fourkitchens.com/wp-content/uploads/2017/01/Screen%20Shot%202013-12-04%20at%209.55.11%20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12" y="2153950"/>
            <a:ext cx="2952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://fourkitchens.com/wp-content/uploads/2017/01/Screen%20Shot%202013-12-04%20at%209.54.54%20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906" y="2949499"/>
            <a:ext cx="3048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ourkitchens.com/wp-content/uploads/2017/01/Screen%20Shot%202013-12-04%20at%209.54.58%20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759" y="4031571"/>
            <a:ext cx="3333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fourkitchens.com/wp-content/uploads/2017/01/Screen%20Shot%202013-12-04%20at%209.55.04%20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85" y="4868253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93381" y="1464403"/>
            <a:ext cx="1070961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F3F3E"/>
                </a:solidFill>
                <a:latin typeface="Whitney"/>
              </a:rPr>
              <a:t>Continue – An action to take in the debugger that will continue execution until the next breakpoint is reached or the program exits.</a:t>
            </a:r>
            <a:br>
              <a:rPr lang="en-US" altLang="en-US" dirty="0">
                <a:solidFill>
                  <a:srgbClr val="3F3F3E"/>
                </a:solidFill>
                <a:latin typeface="Whitney"/>
              </a:rPr>
            </a:br>
            <a:r>
              <a:rPr lang="en-US" altLang="en-US" dirty="0">
                <a:solidFill>
                  <a:srgbClr val="3F3F3E"/>
                </a:solidFill>
                <a:latin typeface="Whitney"/>
              </a:rPr>
              <a:t>  </a:t>
            </a:r>
            <a:endParaRPr lang="en-US" altLang="en-US" sz="1600" dirty="0">
              <a:solidFill>
                <a:srgbClr val="3F3F3E"/>
              </a:solidFill>
              <a:latin typeface="Whitney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F3F3E"/>
                </a:solidFill>
                <a:latin typeface="Whitney"/>
              </a:rPr>
              <a:t>Step over – An action to take in the debugger that will step over a given line. If the line contains a function the function will be executed and the result returned without debugging each line.</a:t>
            </a:r>
            <a:br>
              <a:rPr lang="en-US" altLang="en-US" dirty="0">
                <a:solidFill>
                  <a:srgbClr val="3F3F3E"/>
                </a:solidFill>
                <a:latin typeface="Whitney"/>
              </a:rPr>
            </a:br>
            <a:r>
              <a:rPr lang="en-US" altLang="en-US" dirty="0">
                <a:solidFill>
                  <a:srgbClr val="3F3F3E"/>
                </a:solidFill>
                <a:latin typeface="Whitney"/>
              </a:rPr>
              <a:t>  </a:t>
            </a:r>
            <a:endParaRPr lang="en-US" altLang="en-US" sz="1600" dirty="0">
              <a:solidFill>
                <a:srgbClr val="3F3F3E"/>
              </a:solidFill>
              <a:latin typeface="Whitney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F3F3E"/>
                </a:solidFill>
                <a:latin typeface="Whitney"/>
              </a:rPr>
              <a:t>Step into – An action to take in the debugger. If the line does not contain a function it behaves the same as “step over” but if it does the debugger will enter the called function and continue line-by-line debugging there.</a:t>
            </a:r>
            <a:br>
              <a:rPr lang="en-US" altLang="en-US" dirty="0">
                <a:solidFill>
                  <a:srgbClr val="3F3F3E"/>
                </a:solidFill>
                <a:latin typeface="Whitney"/>
              </a:rPr>
            </a:br>
            <a:r>
              <a:rPr lang="en-US" altLang="en-US" dirty="0">
                <a:solidFill>
                  <a:srgbClr val="3F3F3E"/>
                </a:solidFill>
                <a:latin typeface="Whitney"/>
              </a:rPr>
              <a:t>  </a:t>
            </a:r>
            <a:endParaRPr lang="en-US" altLang="en-US" sz="1600" dirty="0">
              <a:solidFill>
                <a:srgbClr val="3F3F3E"/>
              </a:solidFill>
              <a:latin typeface="Whitney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F3F3E"/>
                </a:solidFill>
                <a:latin typeface="Whitney"/>
              </a:rPr>
              <a:t>Step out – An action to take in the debugger that returns to the line where the current function was called.</a:t>
            </a:r>
            <a:br>
              <a:rPr lang="en-US" altLang="en-US" dirty="0">
                <a:solidFill>
                  <a:srgbClr val="3F3F3E"/>
                </a:solidFill>
                <a:latin typeface="Whitney"/>
              </a:rPr>
            </a:br>
            <a:r>
              <a:rPr lang="en-US" altLang="en-US" dirty="0">
                <a:solidFill>
                  <a:srgbClr val="3F3F3E"/>
                </a:solidFill>
                <a:latin typeface="Whitney"/>
              </a:rPr>
              <a:t>  </a:t>
            </a:r>
            <a:endParaRPr lang="en-US" altLang="en-US" sz="1600" dirty="0">
              <a:solidFill>
                <a:srgbClr val="3F3F3E"/>
              </a:solidFill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26105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10" y="2637669"/>
            <a:ext cx="6667347" cy="199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87333"/>
            <a:ext cx="12192000" cy="121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19044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Launching and Debugging a Java program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 Java program can be debugged simply by right clicking on the Java editor class file from Package explorer. Select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Debug As → Java Application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or use the shortcut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Alt + Shift + D, J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instead.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34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6" y="1259698"/>
            <a:ext cx="3928499" cy="50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083" y="93058"/>
            <a:ext cx="11971283" cy="142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19044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Breakpoints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 breakpoint is a signal that tells the debugger to temporarily suspend execution of your program at a certain point in the code.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To define a breakpoint in your source code, right-click in the left margin in the Java editor and select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Toggle Breakpoint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. Alternatively, you can double-click on this position.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4083" y="46416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24" y="1520281"/>
            <a:ext cx="4385907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" y="0"/>
            <a:ext cx="10555014" cy="271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19044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Debug Perspective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The debug perspective offers additional views that can be used to troubleshoot an application like Breakpoints, Variables, Debug and Console etc. When a Java program is started in the debug mode, users are prompted to switch to the debug perspective.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Debug 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–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Visualizes call stack and provides operations on that.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4C4D4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Breakpoints 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–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Shows all the breakpoints.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4C4D4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Variables/Expression 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–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Shows the declared variables and their values. Press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Ctrl+Shift+d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Ctrl+Shift+i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on a selected variable or expression to show its value. You can also add a permanent watch on an expression/variable that will then be shown in the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Expressions 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when debugging is on.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4C4D4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Display 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–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Allows to inspect the value of a variable, expression or selected text during debugging.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4C4D4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 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–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C4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Program output is shown here.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58" y="2469930"/>
            <a:ext cx="9631119" cy="41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048" y="18918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36527" y="558518"/>
            <a:ext cx="55480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java.util.Scanner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sampleDebugging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void addition()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Scanner </a:t>
            </a:r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scanner= new Scanner(System.</a:t>
            </a:r>
            <a:r>
              <a:rPr lang="en-IN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in);</a:t>
            </a:r>
          </a:p>
          <a:p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number1,sum=0;</a:t>
            </a:r>
          </a:p>
          <a:p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lang="en-IN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out.println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("Enter a number ");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number1=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scanner.nextInt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while(number1&lt;0)    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sum+=number1;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number1--;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lang="en-IN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out.println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(sum);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main(String[]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sampleDebugging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sample=new </a:t>
            </a:r>
            <a:r>
              <a:rPr lang="en-IN" sz="16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sampleDebugging</a:t>
            </a:r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sample.addition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lang="en-IN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out.println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("Addition is done");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22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24" y="599090"/>
            <a:ext cx="10100441" cy="54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7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0" y="404390"/>
            <a:ext cx="9993120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419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354</TotalTime>
  <Words>486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Times New Roman</vt:lpstr>
      <vt:lpstr>Whitney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Jeeva Muthu</dc:creator>
  <cp:lastModifiedBy>Jeeva Muthu</cp:lastModifiedBy>
  <cp:revision>16</cp:revision>
  <dcterms:created xsi:type="dcterms:W3CDTF">2022-04-05T08:50:19Z</dcterms:created>
  <dcterms:modified xsi:type="dcterms:W3CDTF">2022-04-06T04:26:24Z</dcterms:modified>
</cp:coreProperties>
</file>