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8" r:id="rId1"/>
  </p:sldMasterIdLst>
  <p:sldIdLst>
    <p:sldId id="261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924A0-449B-40F3-93F1-1643DEFFCC2E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B6764-AA74-4A4F-8CC4-C9E5028AAF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444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924A0-449B-40F3-93F1-1643DEFFCC2E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B6764-AA74-4A4F-8CC4-C9E5028AAF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5607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924A0-449B-40F3-93F1-1643DEFFCC2E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B6764-AA74-4A4F-8CC4-C9E5028AAF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9582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924A0-449B-40F3-93F1-1643DEFFCC2E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B6764-AA74-4A4F-8CC4-C9E5028AAF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102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924A0-449B-40F3-93F1-1643DEFFCC2E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B6764-AA74-4A4F-8CC4-C9E5028AAF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418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924A0-449B-40F3-93F1-1643DEFFCC2E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B6764-AA74-4A4F-8CC4-C9E5028AAF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79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924A0-449B-40F3-93F1-1643DEFFCC2E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B6764-AA74-4A4F-8CC4-C9E5028AAF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792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924A0-449B-40F3-93F1-1643DEFFCC2E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B6764-AA74-4A4F-8CC4-C9E5028AAF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735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924A0-449B-40F3-93F1-1643DEFFCC2E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B6764-AA74-4A4F-8CC4-C9E5028AAF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322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924A0-449B-40F3-93F1-1643DEFFCC2E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B6764-AA74-4A4F-8CC4-C9E5028AAF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5981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924A0-449B-40F3-93F1-1643DEFFCC2E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B6764-AA74-4A4F-8CC4-C9E5028AAF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023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E2924A0-449B-40F3-93F1-1643DEFFCC2E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AEBB6764-AA74-4A4F-8CC4-C9E5028AAF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04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2220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7"/>
          <p:cNvSpPr>
            <a:spLocks noChangeArrowheads="1"/>
          </p:cNvSpPr>
          <p:nvPr/>
        </p:nvSpPr>
        <p:spPr bwMode="auto">
          <a:xfrm>
            <a:off x="527125" y="428079"/>
            <a:ext cx="935304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Debugging</a:t>
            </a:r>
            <a:endParaRPr lang="en-US" altLang="en-US" sz="9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Debugging is the process of identifying and fixing any issues in the source code of a program.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40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25" y="1323190"/>
            <a:ext cx="10972800" cy="5113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966951" y="5541251"/>
            <a:ext cx="13989586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931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58"/>
          <a:stretch>
            <a:fillRect/>
          </a:stretch>
        </p:blipFill>
        <p:spPr bwMode="auto">
          <a:xfrm>
            <a:off x="893381" y="1159291"/>
            <a:ext cx="1912725" cy="30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7" descr="comma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381" y="1663184"/>
            <a:ext cx="10433307" cy="435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893381" y="678085"/>
            <a:ext cx="2091558" cy="503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90440" rIns="9144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4C4D4E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Stepping commands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1F4D78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588580" y="3754572"/>
            <a:ext cx="1073810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smtClean="0">
              <a:ln>
                <a:noFill/>
              </a:ln>
              <a:solidFill>
                <a:srgbClr val="1F4D78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88580" y="5885136"/>
            <a:ext cx="1073810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0535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72" y="1629104"/>
            <a:ext cx="4405527" cy="4773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110" y="2637669"/>
            <a:ext cx="6667347" cy="1997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87333"/>
            <a:ext cx="12192000" cy="1211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28528" tIns="190440" rIns="9144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4C4D4E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Launching and Debugging a Java program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1F4D78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C4D4E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A Java program can be debugged simply by right clicking on the Java editor class file from Package explorer. Select 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4C4D4E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Debug As → Java Application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C4D4E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 or use the shortcut 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4C4D4E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Alt + Shift + D, J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C4D4E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 instead.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29908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4343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305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84083" y="93058"/>
            <a:ext cx="11971283" cy="1427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28528" tIns="190440" rIns="9144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4C4D4E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Breakpoints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1F4D78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C4D4E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A breakpoint is a signal that tells the debugger to temporarily suspend execution of your program at a certain point in the code.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C4D4E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To define a breakpoint in your source code, right-click in the left margin in the Java editor and select 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4C4D4E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Toggle Breakpoint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C4D4E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. Alternatively, you can double-click on this position.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7" name="Picture 2" descr="breakpo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78" y="1939159"/>
            <a:ext cx="4381237" cy="3641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84083" y="464163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429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28600" y="0"/>
            <a:ext cx="10555014" cy="271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28528" tIns="190440" rIns="9144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4C4D4E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Debug Perspective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1F4D78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C4D4E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The debug perspective offers additional views that can be used to troubleshoot an application like Breakpoints, Variables, Debug and Console etc. When a Java program is started in the debug mode, users are prompted to switch to the debug perspective.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4C4D4E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Debug view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C4D4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 –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C4D4E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Visualizes call stack and provides operations on that.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rgbClr val="4C4D4E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4C4D4E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Breakpoints view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C4D4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 –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C4D4E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Shows all the breakpoints.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rgbClr val="4C4D4E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4C4D4E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Variables/Expression view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C4D4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 –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C4D4E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Shows the declared variables and their values. Press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C4D4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 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4C4D4E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Ctrl+Shift+d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C4D4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C4D4E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or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C4D4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 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4C4D4E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Ctrl+Shift+i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C4D4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C4D4E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on a selected variable or expression to show its value. You can also add a permanent watch on an expression/variable that will then be shown in the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C4D4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 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4C4D4E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Expressions view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C4D4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C4D4E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when debugging is on.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rgbClr val="4C4D4E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4C4D4E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Display view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C4D4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 –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C4D4E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Allows to inspect the value of a variable, expression or selected text during debugging.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rgbClr val="4C4D4E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4C4D4E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Console view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C4D4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 –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C4D4E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Program output is shown here.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838" y="2990316"/>
            <a:ext cx="9001800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475132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197</TotalTime>
  <Words>284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Corbel</vt:lpstr>
      <vt:lpstr>Times New Roman</vt:lpstr>
      <vt:lpstr>Wingdings 2</vt:lpstr>
      <vt:lpstr>Frame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Jeeva Muthu</dc:creator>
  <cp:lastModifiedBy>Jeeva Muthu</cp:lastModifiedBy>
  <cp:revision>3</cp:revision>
  <dcterms:created xsi:type="dcterms:W3CDTF">2022-04-05T08:50:19Z</dcterms:created>
  <dcterms:modified xsi:type="dcterms:W3CDTF">2022-04-05T12:07:37Z</dcterms:modified>
</cp:coreProperties>
</file>