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SLAB02-37" initials="C3" lastIdx="2" clrIdx="0">
    <p:extLst>
      <p:ext uri="{19B8F6BF-5375-455C-9EA6-DF929625EA0E}">
        <p15:presenceInfo xmlns:p15="http://schemas.microsoft.com/office/powerpoint/2012/main" userId="CSLAB02-3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29" autoAdjust="0"/>
  </p:normalViewPr>
  <p:slideViewPr>
    <p:cSldViewPr snapToGrid="0">
      <p:cViewPr varScale="1">
        <p:scale>
          <a:sx n="82" d="100"/>
          <a:sy n="82" d="100"/>
        </p:scale>
        <p:origin x="86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29T19:37:09.198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1D3AE-5336-40DE-9701-4681914685B2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A0C2D-3241-43F1-8283-D2DF70094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079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6931B59-AE6E-4854-BFF3-55421A09DA05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C01577A-3FE1-4DDE-B0D1-67EFB7F4813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99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1B59-AE6E-4854-BFF3-55421A09DA05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577A-3FE1-4DDE-B0D1-67EFB7F48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61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1B59-AE6E-4854-BFF3-55421A09DA05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577A-3FE1-4DDE-B0D1-67EFB7F4813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21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1B59-AE6E-4854-BFF3-55421A09DA05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577A-3FE1-4DDE-B0D1-67EFB7F4813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613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1B59-AE6E-4854-BFF3-55421A09DA05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577A-3FE1-4DDE-B0D1-67EFB7F48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131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1B59-AE6E-4854-BFF3-55421A09DA05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577A-3FE1-4DDE-B0D1-67EFB7F4813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997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1B59-AE6E-4854-BFF3-55421A09DA05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577A-3FE1-4DDE-B0D1-67EFB7F4813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449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1B59-AE6E-4854-BFF3-55421A09DA05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577A-3FE1-4DDE-B0D1-67EFB7F4813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368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1B59-AE6E-4854-BFF3-55421A09DA05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577A-3FE1-4DDE-B0D1-67EFB7F4813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4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1B59-AE6E-4854-BFF3-55421A09DA05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577A-3FE1-4DDE-B0D1-67EFB7F48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22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1B59-AE6E-4854-BFF3-55421A09DA05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577A-3FE1-4DDE-B0D1-67EFB7F4813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8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1B59-AE6E-4854-BFF3-55421A09DA05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577A-3FE1-4DDE-B0D1-67EFB7F48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70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1B59-AE6E-4854-BFF3-55421A09DA05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577A-3FE1-4DDE-B0D1-67EFB7F4813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45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1B59-AE6E-4854-BFF3-55421A09DA05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577A-3FE1-4DDE-B0D1-67EFB7F4813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76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1B59-AE6E-4854-BFF3-55421A09DA05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577A-3FE1-4DDE-B0D1-67EFB7F48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31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1B59-AE6E-4854-BFF3-55421A09DA05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577A-3FE1-4DDE-B0D1-67EFB7F4813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00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31B59-AE6E-4854-BFF3-55421A09DA05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577A-3FE1-4DDE-B0D1-67EFB7F48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30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931B59-AE6E-4854-BFF3-55421A09DA05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01577A-3FE1-4DDE-B0D1-67EFB7F481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63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F1B8-FD89-CBC9-85D8-002342502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gency FB" panose="020B0503020202020204" pitchFamily="34" charset="0"/>
              </a:rPr>
              <a:t>movies</a:t>
            </a:r>
            <a:endParaRPr lang="en-IN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988EA-049A-015E-D584-8E3660AA1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Entertainment </a:t>
            </a:r>
            <a:endParaRPr lang="en-IN" sz="4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811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>
        <p:split orient="vert"/>
      </p:transition>
    </mc:Choice>
    <mc:Fallback>
      <p:transition spd="slow" advClick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2D14-5ACC-709D-C71C-498EB4E50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entertainment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E38B-A46B-26E2-D16E-6B3C3564E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Movies are very entertaining </a:t>
            </a:r>
          </a:p>
          <a:p>
            <a:r>
              <a:rPr lang="en-US" dirty="0"/>
              <a:t>Every people watch movies</a:t>
            </a:r>
          </a:p>
          <a:p>
            <a:r>
              <a:rPr lang="en-US" dirty="0"/>
              <a:t>Every age category people watch movies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288409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FBED-3288-6D42-EC11-2089E339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INCOME TO THE CONTRY  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64320-2D92-0DCD-6EEC-C78BC064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movie industry produces the high rate of income to the contrary</a:t>
            </a:r>
          </a:p>
          <a:p>
            <a:r>
              <a:rPr lang="en-US" dirty="0"/>
              <a:t>The movie theaters which pay the GDP to the contrary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282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D5CB-9854-A068-E535-213578A6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Cinema industry </a:t>
            </a:r>
            <a:endParaRPr lang="en-IN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D5ED-E28F-EB92-489D-FF3F1F7E4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various types of cinema industry </a:t>
            </a:r>
          </a:p>
          <a:p>
            <a:r>
              <a:rPr lang="en-US" dirty="0"/>
              <a:t>1)holly hood </a:t>
            </a:r>
          </a:p>
          <a:p>
            <a:r>
              <a:rPr lang="en-US" dirty="0"/>
              <a:t>2)</a:t>
            </a:r>
            <a:r>
              <a:rPr lang="en-US" dirty="0" err="1"/>
              <a:t>kollyhood</a:t>
            </a:r>
            <a:r>
              <a:rPr lang="en-US" dirty="0"/>
              <a:t> </a:t>
            </a:r>
          </a:p>
          <a:p>
            <a:r>
              <a:rPr lang="en-US" dirty="0"/>
              <a:t>3)</a:t>
            </a:r>
            <a:r>
              <a:rPr lang="en-US" dirty="0" err="1"/>
              <a:t>tollyhood</a:t>
            </a:r>
            <a:endParaRPr lang="en-US" dirty="0"/>
          </a:p>
          <a:p>
            <a:r>
              <a:rPr lang="en-US" dirty="0"/>
              <a:t>4)</a:t>
            </a:r>
            <a:r>
              <a:rPr lang="en-US" dirty="0" err="1"/>
              <a:t>bollyhood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056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E118-4AA4-C796-6DA4-6E7794344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656" y="1893283"/>
            <a:ext cx="8158688" cy="1822514"/>
          </a:xfrm>
        </p:spPr>
        <p:txBody>
          <a:bodyPr>
            <a:normAutofit/>
          </a:bodyPr>
          <a:lstStyle/>
          <a:p>
            <a:r>
              <a:rPr lang="en-US" sz="8800" dirty="0">
                <a:latin typeface="Blackadder ITC" panose="04020505051007020D02" pitchFamily="82" charset="0"/>
              </a:rPr>
              <a:t>The End</a:t>
            </a:r>
            <a:endParaRPr lang="en-IN" sz="8800" dirty="0">
              <a:latin typeface="Blackadder ITC" panose="04020505051007020D02" pitchFamily="8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80D3D-7AA6-B9AF-A984-6749ED0F6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7375" y="5674852"/>
            <a:ext cx="8158688" cy="362534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>
                <a:latin typeface="Bahnschrift" panose="020B0502040204020203" pitchFamily="34" charset="0"/>
              </a:rPr>
              <a:t>By </a:t>
            </a:r>
            <a:r>
              <a:rPr lang="en-US" dirty="0" err="1">
                <a:latin typeface="Bahnschrift" panose="020B0502040204020203" pitchFamily="34" charset="0"/>
              </a:rPr>
              <a:t>jana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65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</TotalTime>
  <Words>70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Agency FB</vt:lpstr>
      <vt:lpstr>Algerian</vt:lpstr>
      <vt:lpstr>Arial</vt:lpstr>
      <vt:lpstr>Arial Black</vt:lpstr>
      <vt:lpstr>Bahnschrift</vt:lpstr>
      <vt:lpstr>Blackadder ITC</vt:lpstr>
      <vt:lpstr>Calibri</vt:lpstr>
      <vt:lpstr>Garamond</vt:lpstr>
      <vt:lpstr>Organic</vt:lpstr>
      <vt:lpstr>movies</vt:lpstr>
      <vt:lpstr>entertainment</vt:lpstr>
      <vt:lpstr>INCOME TO THE CONTRY  </vt:lpstr>
      <vt:lpstr>Cinema industry 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CSLAB02-37</dc:creator>
  <cp:lastModifiedBy>CSLAB02-37</cp:lastModifiedBy>
  <cp:revision>2</cp:revision>
  <dcterms:created xsi:type="dcterms:W3CDTF">2023-08-29T13:31:44Z</dcterms:created>
  <dcterms:modified xsi:type="dcterms:W3CDTF">2023-08-29T14:16:27Z</dcterms:modified>
</cp:coreProperties>
</file>