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/>
          <p:nvPr/>
        </p:nvSpPr>
        <p:spPr>
          <a:xfrm>
            <a:off x="361315" y="367665"/>
            <a:ext cx="11532235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/>
              <a:t>Planning:</a:t>
            </a:r>
            <a:endParaRPr lang="en-IN" altLang="en-US"/>
          </a:p>
          <a:p>
            <a:endParaRPr lang="en-IN" altLang="en-US"/>
          </a:p>
          <a:p>
            <a:pPr marL="342900" indent="-342900">
              <a:buAutoNum type="arabicPeriod"/>
            </a:pPr>
            <a:r>
              <a:rPr lang="en-IN" altLang="en-US"/>
              <a:t>What is the goal?</a:t>
            </a:r>
            <a:endParaRPr lang="en-IN" altLang="en-US"/>
          </a:p>
          <a:p>
            <a:pPr marL="342900" indent="-342900">
              <a:buAutoNum type="arabicPeriod"/>
            </a:pPr>
            <a:r>
              <a:rPr lang="en-IN" altLang="en-US"/>
              <a:t>Data model (Handling of incoming data, preparing historical data, API endpoints for our application)</a:t>
            </a:r>
            <a:endParaRPr lang="en-IN" altLang="en-US"/>
          </a:p>
          <a:p>
            <a:pPr marL="342900" indent="-342900">
              <a:buAutoNum type="arabicPeriod"/>
            </a:pPr>
            <a:r>
              <a:rPr lang="en-IN" altLang="en-US"/>
              <a:t>Technologies for application development</a:t>
            </a:r>
            <a:endParaRPr lang="en-IN" altLang="en-US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altLang="en-US"/>
              <a:t>Database - NoSQL/SQL</a:t>
            </a:r>
            <a:endParaRPr lang="en-IN" altLang="en-US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altLang="en-US"/>
              <a:t>Backend technology for REST APIs - Java, Python, Spring</a:t>
            </a:r>
            <a:endParaRPr lang="en-IN" altLang="en-US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altLang="en-US"/>
              <a:t>Frontend technology - ReactJs with bootstrap, </a:t>
            </a:r>
            <a:r>
              <a:rPr lang="en-IN" altLang="en-US" b="1"/>
              <a:t>PWA</a:t>
            </a:r>
            <a:r>
              <a:rPr lang="en-IN" altLang="en-US"/>
              <a:t>, Flask with bootstrap</a:t>
            </a:r>
            <a:endParaRPr lang="en-IN" altLang="en-US"/>
          </a:p>
          <a:p>
            <a:pPr marL="342900" lvl="0" indent="-342900">
              <a:buFont typeface="Arial" panose="020B0604020202020204" pitchFamily="34" charset="0"/>
              <a:buAutoNum type="arabicPeriod"/>
            </a:pPr>
            <a:r>
              <a:rPr lang="en-IN" altLang="en-US"/>
              <a:t>NEWS scrapping and push notifications</a:t>
            </a:r>
            <a:endParaRPr lang="en-IN" altLang="en-US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IN" altLang="en-US"/>
          </a:p>
          <a:p>
            <a:r>
              <a:rPr lang="en-IN" altLang="en-US"/>
              <a:t> </a:t>
            </a:r>
            <a:endParaRPr lang="en-I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350</Words>
  <Application>WPS Presentation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jeeva</cp:lastModifiedBy>
  <cp:revision>1</cp:revision>
  <dcterms:created xsi:type="dcterms:W3CDTF">2020-04-24T04:13:33Z</dcterms:created>
  <dcterms:modified xsi:type="dcterms:W3CDTF">2020-04-24T04:13:33Z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1033-11.2.0.8341</vt:lpwstr>
  </property>
</Properties>
</file>