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537924"/>
            <a:ext cx="10667657" cy="13200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Submitted as a partial fulfillment of the requirements of the award of the degree of </a:t>
            </a:r>
            <a:r>
              <a:rPr lang="en-US" b="1" dirty="0" err="1">
                <a:solidFill>
                  <a:srgbClr val="7030A0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B.Tech</a:t>
            </a:r>
            <a:r>
              <a:rPr lang="en-US" b="1" dirty="0">
                <a:solidFill>
                  <a:srgbClr val="7030A0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in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CSE</a:t>
            </a:r>
          </a:p>
          <a:p>
            <a:r>
              <a:rPr lang="en-US" sz="1800" i="0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Submitted </a:t>
            </a:r>
            <a:r>
              <a:rPr lang="en-US" sz="1800" i="0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By:</a:t>
            </a:r>
            <a:endParaRPr lang="en-US" sz="1800" i="0" dirty="0"/>
          </a:p>
          <a:p>
            <a:r>
              <a:rPr lang="en-US" sz="1800" i="0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           Jeevan </a:t>
            </a:r>
            <a:r>
              <a:rPr lang="en-US" sz="1800" i="0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kumar</a:t>
            </a:r>
            <a:endParaRPr lang="en-US" sz="1800" i="0" dirty="0"/>
          </a:p>
          <a:p>
            <a:r>
              <a:rPr lang="en-US" sz="1800" i="0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                                            </a:t>
            </a:r>
            <a:r>
              <a:rPr lang="en-US" sz="1800" i="0" dirty="0" err="1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Chandan</a:t>
            </a:r>
            <a:r>
              <a:rPr lang="en-US" sz="1800" i="0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kumar               </a:t>
            </a:r>
            <a:r>
              <a:rPr lang="en-US" sz="1800" i="0" dirty="0" err="1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Meraj</a:t>
            </a:r>
            <a:r>
              <a:rPr lang="en-US" sz="1800" i="0" dirty="0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1800" i="0" dirty="0" err="1" smtClean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Alam</a:t>
            </a:r>
            <a:endParaRPr lang="en-US" sz="1800" i="0" dirty="0"/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2422" y="503213"/>
            <a:ext cx="9844698" cy="109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Diet E-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Mentance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602745"/>
            <a:ext cx="9679576" cy="37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529" y="372586"/>
            <a:ext cx="9452813" cy="116883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1541418"/>
            <a:ext cx="10040641" cy="933700"/>
          </a:xfrm>
        </p:spPr>
        <p:txBody>
          <a:bodyPr>
            <a:normAutofit/>
          </a:bodyPr>
          <a:lstStyle/>
          <a:p>
            <a:r>
              <a:rPr lang="en-US" dirty="0"/>
              <a:t>The project contains only the admin side. It is an integrated console-based application that handles various academic activities of a College. 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27463" y="1306286"/>
            <a:ext cx="824266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2710250"/>
            <a:ext cx="9792447" cy="39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342" y="189706"/>
            <a:ext cx="10119018" cy="1181895"/>
          </a:xfrm>
        </p:spPr>
        <p:txBody>
          <a:bodyPr>
            <a:normAutofit/>
          </a:bodyPr>
          <a:lstStyle/>
          <a:p>
            <a:r>
              <a:rPr lang="en-US" sz="7200" dirty="0"/>
              <a:t>Student Profile:</a:t>
            </a:r>
            <a:endParaRPr lang="en-US" sz="7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88274" y="1227909"/>
            <a:ext cx="927462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8274" y="1371601"/>
            <a:ext cx="10607040" cy="52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403" y="202768"/>
            <a:ext cx="10406401" cy="1338650"/>
          </a:xfrm>
        </p:spPr>
        <p:txBody>
          <a:bodyPr>
            <a:normAutofit/>
          </a:bodyPr>
          <a:lstStyle/>
          <a:p>
            <a:pPr fontAlgn="base"/>
            <a:r>
              <a:rPr lang="en-US" sz="6600" b="1" dirty="0"/>
              <a:t>Fee Report: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9086" y="1136469"/>
            <a:ext cx="6217920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9085" y="1267098"/>
            <a:ext cx="10476411" cy="54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341" y="215831"/>
            <a:ext cx="10863602" cy="2122421"/>
          </a:xfrm>
        </p:spPr>
        <p:txBody>
          <a:bodyPr>
            <a:normAutofit/>
          </a:bodyPr>
          <a:lstStyle/>
          <a:p>
            <a:r>
              <a:rPr lang="en-US" sz="6600" b="1" dirty="0"/>
              <a:t>Library System :</a:t>
            </a:r>
            <a:endParaRPr lang="en-US" sz="6600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V="1">
            <a:off x="762341" y="1188720"/>
            <a:ext cx="8499225" cy="8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397726"/>
            <a:ext cx="10920549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341" y="124390"/>
            <a:ext cx="10732973" cy="2148547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Marksheet</a:t>
            </a:r>
            <a:r>
              <a:rPr lang="en-US" sz="6600" b="1" dirty="0"/>
              <a:t> :</a:t>
            </a:r>
            <a:endParaRPr lang="en-US" sz="6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341" y="1002720"/>
            <a:ext cx="672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40970" y="1227910"/>
            <a:ext cx="10528664" cy="1923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40970" y="3376457"/>
            <a:ext cx="10528663" cy="30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530" y="98265"/>
            <a:ext cx="10811350" cy="4268965"/>
          </a:xfrm>
        </p:spPr>
        <p:txBody>
          <a:bodyPr>
            <a:normAutofit/>
          </a:bodyPr>
          <a:lstStyle/>
          <a:p>
            <a:r>
              <a:rPr lang="en-US" sz="4000" dirty="0"/>
              <a:t>Here to Create New Roll Number 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70173" y="770709"/>
            <a:ext cx="10474064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0173" y="1083990"/>
            <a:ext cx="10734147" cy="55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834" y="391886"/>
            <a:ext cx="11129556" cy="628323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/>
              <a:t>FUTURE SCOPE OF THE PROJECT </a:t>
            </a:r>
            <a:r>
              <a:rPr lang="en-US" sz="3600" u="sng" dirty="0" smtClean="0"/>
              <a:t>:</a:t>
            </a:r>
            <a:br>
              <a:rPr lang="en-US" sz="3600" u="sng" dirty="0" smtClean="0"/>
            </a:br>
            <a:r>
              <a:rPr lang="en-US" dirty="0">
                <a:latin typeface="Bauhaus 93" panose="04030905020B02020C02" pitchFamily="82" charset="0"/>
              </a:rPr>
              <a:t/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sz="3600" i="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To </a:t>
            </a:r>
            <a:r>
              <a:rPr lang="en-US" sz="3600" i="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easy to manage all students </a:t>
            </a:r>
            <a:r>
              <a:rPr lang="en-US" sz="3600" i="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records</a:t>
            </a:r>
            <a:br>
              <a:rPr lang="en-US" sz="3600" i="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</a:br>
            <a:r>
              <a:rPr lang="en-US" dirty="0">
                <a:latin typeface="Bauhaus 93" panose="04030905020B02020C02" pitchFamily="82" charset="0"/>
              </a:rPr>
              <a:t/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sz="31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To easy to use this </a:t>
            </a:r>
            <a:r>
              <a:rPr lang="en-US" sz="31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app</a:t>
            </a:r>
            <a:br>
              <a:rPr lang="en-US" sz="31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</a:br>
            <a:r>
              <a:rPr lang="en-US" dirty="0">
                <a:latin typeface="Bauhaus 93" panose="04030905020B02020C02" pitchFamily="82" charset="0"/>
              </a:rPr>
              <a:t/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sz="32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Easy to </a:t>
            </a:r>
            <a:r>
              <a:rPr lang="en-US" sz="3200" b="1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mentanances</a:t>
            </a:r>
            <a:r>
              <a:rPr lang="en-US" sz="32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/>
            </a:r>
            <a:br>
              <a:rPr lang="en-US" sz="32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</a:br>
            <a:r>
              <a:rPr lang="en-US" sz="3200" dirty="0">
                <a:latin typeface="Bauhaus 93" panose="04030905020B02020C02" pitchFamily="82" charset="0"/>
              </a:rPr>
              <a:t/>
            </a:r>
            <a:br>
              <a:rPr lang="en-US" sz="3200" dirty="0">
                <a:latin typeface="Bauhaus 93" panose="04030905020B02020C02" pitchFamily="82" charset="0"/>
              </a:rPr>
            </a:br>
            <a:r>
              <a:rPr lang="en-US" sz="32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All information available in one app</a:t>
            </a:r>
            <a:endParaRPr lang="en-US" sz="32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Thankyouskate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696687"/>
            <a:ext cx="11115168" cy="55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41</TotalTime>
  <Words>81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SemiBold Condensed</vt:lpstr>
      <vt:lpstr>Bauhaus 93</vt:lpstr>
      <vt:lpstr>Century Schoolbook</vt:lpstr>
      <vt:lpstr>Corbel</vt:lpstr>
      <vt:lpstr>Times New Roman</vt:lpstr>
      <vt:lpstr>Headlines</vt:lpstr>
      <vt:lpstr>Diet E-Mentance App   </vt:lpstr>
      <vt:lpstr>Introduction</vt:lpstr>
      <vt:lpstr>Student Profile:</vt:lpstr>
      <vt:lpstr>Fee Report:</vt:lpstr>
      <vt:lpstr>Library System :</vt:lpstr>
      <vt:lpstr>Marksheet :</vt:lpstr>
      <vt:lpstr>Here to Create New Roll Number :</vt:lpstr>
      <vt:lpstr>FUTURE SCOPE OF THE PROJECT :  To easy to manage all students records  To easy to use this app  Easy to mentanances  All information available in one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E-Mentance App</dc:title>
  <dc:creator>jeevan kumar</dc:creator>
  <cp:lastModifiedBy>jeevan kumar</cp:lastModifiedBy>
  <cp:revision>5</cp:revision>
  <dcterms:created xsi:type="dcterms:W3CDTF">2020-08-09T14:40:12Z</dcterms:created>
  <dcterms:modified xsi:type="dcterms:W3CDTF">2020-08-09T15:21:21Z</dcterms:modified>
</cp:coreProperties>
</file>