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C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C4E8-600A-AB92-8A8A-734DB46EF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F4328-3EE1-75DD-A9C1-51C4168F8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B358E-D670-2AB3-A143-B10BE731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D62-16B2-4678-9571-93C31AF2D3A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C3342-6236-3419-DB9A-3626143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68AD6-85D3-06F0-4EB4-BB60AF4F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2770-8777-44D8-9580-90818DB47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55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7A47-921D-171D-C1BF-F6A78C45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AD7DB-0059-1F74-B7CA-03CBF7F71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9D140-151B-4318-7E66-2CAF4279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D62-16B2-4678-9571-93C31AF2D3A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E5807-9F47-4B36-3C18-A8C3DA10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49CDA-4907-9963-4776-F28ACB50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2770-8777-44D8-9580-90818DB47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94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19AD6-178E-2BBB-3A4C-A31B776F9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38B7C-0DEA-7876-33CD-B97EF17F4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63ECB-F94D-93C3-7F38-8B556E42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D62-16B2-4678-9571-93C31AF2D3A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28DCA-6666-5334-0E35-2900FD28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F5A7-2B2B-B28B-548D-003B25FF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2770-8777-44D8-9580-90818DB47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7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05E1-422F-4D67-4650-95C4BE24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9747-E8B4-2564-5984-E796DF60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678E3-62E6-E923-FB46-9F627EC8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D62-16B2-4678-9571-93C31AF2D3A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DBDE-A694-64D3-1AD6-8940EFCB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A2520-1B81-1235-D410-2926683B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2770-8777-44D8-9580-90818DB47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9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625F-A4BE-34B4-80F1-090911B9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841D1-4D68-CE47-E7B9-68F87FED9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7EE2-59B7-23E0-834B-E9A459BA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D62-16B2-4678-9571-93C31AF2D3A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75A80-3B0B-9222-1170-A936FA5A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CAE3-266C-4C9B-84AC-6F5393A5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2770-8777-44D8-9580-90818DB47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91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58AE-498E-F2DD-E044-54438ACF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41F0-3456-EFB6-B5E6-B35096C0D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6C444-5924-11A5-52E2-6C38154AB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2FCB0-3142-F36C-1A9A-206A17C6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D62-16B2-4678-9571-93C31AF2D3A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B9A9A-4DA5-1303-C0F0-601BAF42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859A9-61D6-494C-E203-09256CEB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2770-8777-44D8-9580-90818DB47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25F6-8CFB-F5D4-69DC-57D0A35E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408CF-5801-7420-E53D-7F539D609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C12C6-E582-4AC2-F5DF-F5D2BF906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58BF5-D230-1496-3F65-4BE4F8234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3DF47-4414-DBAA-7AD7-72D0793B8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3E8E1-53AF-A7EE-9987-BD148FEE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D62-16B2-4678-9571-93C31AF2D3A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8D885-4E0F-1FE9-161F-30EB4F43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B2957-097F-28DE-297E-BA2AA756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2770-8777-44D8-9580-90818DB47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19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151B-CC6E-670E-71CF-6DDC37D5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F8728-66E5-0970-7ADA-7B314A95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D62-16B2-4678-9571-93C31AF2D3A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1C329-7459-C3ED-4974-D8991A96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69DAD-E52E-9416-9F4F-46DE2CE4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2770-8777-44D8-9580-90818DB47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B9007-5002-3874-9F98-0F3DCF2E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D62-16B2-4678-9571-93C31AF2D3A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458CA-98FD-A050-CA4B-BBE7CDFD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5A66A-DAD6-2A8C-8365-191E7C46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2770-8777-44D8-9580-90818DB47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59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C7CE-FB14-331F-5481-DF360037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BC8F-865F-79C5-3038-F43A1D98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FC61D-7BC1-C842-46EA-4E99740E8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824DA-AE74-E2CC-3B4B-27502D5E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D62-16B2-4678-9571-93C31AF2D3A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4D9C7-E069-822C-10DF-BA797C80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C66E9-55FD-1AC0-3B32-35F737CC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2770-8777-44D8-9580-90818DB47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28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5033-8391-6DF7-D88D-6A17A7DE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57ED6-7690-544D-1DFA-A6643C995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28456-36CD-0324-D134-0FB5EF74B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818AE-6522-73C5-A67B-5C8C0ACB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D62-16B2-4678-9571-93C31AF2D3A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800C7-91B6-99B7-3172-90F5C555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100EF-444D-699C-DB53-92C6ED2B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E2770-8777-44D8-9580-90818DB47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41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002AD-FD36-B350-74D3-13CA80D4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DAE68-2416-FA9B-68FE-7E169983A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BC1F-BC8D-DB19-95BB-06AE4F2AC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E3D62-16B2-4678-9571-93C31AF2D3A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303C-21D8-B352-150D-9704FC16E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F5BB8-3470-604E-8610-9BDD20D29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E2770-8777-44D8-9580-90818DB47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61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prescriptionmusicpruk.com/the-prescription/how-to-get-playlisted-on-spotify" TargetMode="External"/><Relationship Id="rId10" Type="http://schemas.openxmlformats.org/officeDocument/2006/relationships/hyperlink" Target="https://www.wired.it/play/musica/2015/05/20/spotify/" TargetMode="External"/><Relationship Id="rId4" Type="http://schemas.openxmlformats.org/officeDocument/2006/relationships/image" Target="../media/image2.jpe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accent3">
                <a:alpha val="0"/>
                <a:lumMod val="94000"/>
                <a:lumOff val="6000"/>
              </a:schemeClr>
            </a:gs>
            <a:gs pos="76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05AE5B-C860-AD79-F0E1-D8C3D5950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9000"/>
                    </a14:imgEffect>
                    <a14:imgEffect>
                      <a14:colorTemperature colorTemp="5251"/>
                    </a14:imgEffect>
                    <a14:imgEffect>
                      <a14:saturation sat="0"/>
                    </a14:imgEffect>
                    <a14:imgEffect>
                      <a14:brightnessContrast bright="-58000" contrast="42000"/>
                    </a14:imgEffect>
                  </a14:imgLayer>
                </a14:imgProps>
              </a:ext>
            </a:extLst>
          </a:blip>
          <a:srcRect t="36172" b="758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19AC6D-C94B-0C1C-7FBD-7DBC259FE0D7}"/>
              </a:ext>
            </a:extLst>
          </p:cNvPr>
          <p:cNvSpPr/>
          <p:nvPr/>
        </p:nvSpPr>
        <p:spPr>
          <a:xfrm>
            <a:off x="320207" y="255199"/>
            <a:ext cx="11683999" cy="6426200"/>
          </a:xfrm>
          <a:prstGeom prst="roundRect">
            <a:avLst>
              <a:gd name="adj" fmla="val 2311"/>
            </a:avLst>
          </a:prstGeom>
          <a:gradFill>
            <a:gsLst>
              <a:gs pos="22000">
                <a:schemeClr val="tx1">
                  <a:lumMod val="89000"/>
                  <a:lumOff val="11000"/>
                  <a:alpha val="34000"/>
                </a:schemeClr>
              </a:gs>
              <a:gs pos="90000">
                <a:schemeClr val="bg2">
                  <a:alpha val="26000"/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gradFill>
              <a:gsLst>
                <a:gs pos="0">
                  <a:schemeClr val="accent1">
                    <a:lumMod val="17000"/>
                    <a:lumOff val="83000"/>
                    <a:alpha val="68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CC5891-8395-52C7-0177-E56C7674D4E5}"/>
              </a:ext>
            </a:extLst>
          </p:cNvPr>
          <p:cNvSpPr/>
          <p:nvPr/>
        </p:nvSpPr>
        <p:spPr>
          <a:xfrm>
            <a:off x="402465" y="1440171"/>
            <a:ext cx="4827345" cy="2405574"/>
          </a:xfrm>
          <a:prstGeom prst="roundRect">
            <a:avLst>
              <a:gd name="adj" fmla="val 2311"/>
            </a:avLst>
          </a:prstGeom>
          <a:solidFill>
            <a:srgbClr val="23CF5E">
              <a:alpha val="54000"/>
            </a:srgbClr>
          </a:solidFill>
          <a:ln>
            <a:gradFill>
              <a:gsLst>
                <a:gs pos="0">
                  <a:schemeClr val="accent1">
                    <a:lumMod val="17000"/>
                    <a:lumOff val="83000"/>
                    <a:alpha val="68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42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DF808D-8481-BA49-7934-6C8FBCC84470}"/>
              </a:ext>
            </a:extLst>
          </p:cNvPr>
          <p:cNvSpPr/>
          <p:nvPr/>
        </p:nvSpPr>
        <p:spPr>
          <a:xfrm>
            <a:off x="9791699" y="2680696"/>
            <a:ext cx="1997835" cy="1769953"/>
          </a:xfrm>
          <a:prstGeom prst="roundRect">
            <a:avLst>
              <a:gd name="adj" fmla="val 2311"/>
            </a:avLst>
          </a:prstGeom>
          <a:gradFill>
            <a:gsLst>
              <a:gs pos="95000">
                <a:schemeClr val="tx1">
                  <a:alpha val="62000"/>
                </a:schemeClr>
              </a:gs>
              <a:gs pos="100000">
                <a:schemeClr val="bg2">
                  <a:alpha val="26000"/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gradFill>
              <a:gsLst>
                <a:gs pos="0">
                  <a:schemeClr val="accent1">
                    <a:lumMod val="17000"/>
                    <a:lumOff val="83000"/>
                    <a:alpha val="68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AF5306-916C-6C88-7F48-F378191AC8B1}"/>
              </a:ext>
            </a:extLst>
          </p:cNvPr>
          <p:cNvSpPr/>
          <p:nvPr/>
        </p:nvSpPr>
        <p:spPr>
          <a:xfrm>
            <a:off x="417755" y="4198426"/>
            <a:ext cx="4827345" cy="2405574"/>
          </a:xfrm>
          <a:prstGeom prst="roundRect">
            <a:avLst>
              <a:gd name="adj" fmla="val 2311"/>
            </a:avLst>
          </a:prstGeom>
          <a:gradFill>
            <a:gsLst>
              <a:gs pos="95000">
                <a:schemeClr val="tx1">
                  <a:alpha val="62000"/>
                </a:schemeClr>
              </a:gs>
              <a:gs pos="100000">
                <a:schemeClr val="bg2">
                  <a:alpha val="26000"/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gradFill>
              <a:gsLst>
                <a:gs pos="0">
                  <a:schemeClr val="accent1">
                    <a:lumMod val="17000"/>
                    <a:lumOff val="83000"/>
                    <a:alpha val="68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3E2C64-C0E5-B2FB-A15E-D4B119024399}"/>
              </a:ext>
            </a:extLst>
          </p:cNvPr>
          <p:cNvSpPr/>
          <p:nvPr/>
        </p:nvSpPr>
        <p:spPr>
          <a:xfrm>
            <a:off x="5694899" y="4526850"/>
            <a:ext cx="6094635" cy="2077150"/>
          </a:xfrm>
          <a:prstGeom prst="roundRect">
            <a:avLst>
              <a:gd name="adj" fmla="val 2311"/>
            </a:avLst>
          </a:prstGeom>
          <a:gradFill>
            <a:gsLst>
              <a:gs pos="95000">
                <a:schemeClr val="tx1">
                  <a:alpha val="62000"/>
                </a:schemeClr>
              </a:gs>
              <a:gs pos="100000">
                <a:schemeClr val="bg2">
                  <a:alpha val="26000"/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gradFill>
              <a:gsLst>
                <a:gs pos="0">
                  <a:schemeClr val="accent1">
                    <a:lumMod val="17000"/>
                    <a:lumOff val="83000"/>
                    <a:alpha val="68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CF82B3-870F-7AE5-AB95-40E5183A673B}"/>
              </a:ext>
            </a:extLst>
          </p:cNvPr>
          <p:cNvSpPr/>
          <p:nvPr/>
        </p:nvSpPr>
        <p:spPr>
          <a:xfrm>
            <a:off x="5694898" y="2662489"/>
            <a:ext cx="3857112" cy="1788161"/>
          </a:xfrm>
          <a:prstGeom prst="roundRect">
            <a:avLst>
              <a:gd name="adj" fmla="val 2311"/>
            </a:avLst>
          </a:prstGeom>
          <a:gradFill>
            <a:gsLst>
              <a:gs pos="95000">
                <a:schemeClr val="tx1">
                  <a:alpha val="62000"/>
                </a:schemeClr>
              </a:gs>
              <a:gs pos="100000">
                <a:schemeClr val="bg2">
                  <a:alpha val="26000"/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gradFill>
              <a:gsLst>
                <a:gs pos="0">
                  <a:schemeClr val="accent1">
                    <a:lumMod val="17000"/>
                    <a:lumOff val="83000"/>
                    <a:alpha val="68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9AEA1D-B5EF-0376-E553-E065A9049B04}"/>
              </a:ext>
            </a:extLst>
          </p:cNvPr>
          <p:cNvSpPr/>
          <p:nvPr/>
        </p:nvSpPr>
        <p:spPr>
          <a:xfrm>
            <a:off x="669013" y="391944"/>
            <a:ext cx="10853974" cy="6576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tx1"/>
              </a:gs>
              <a:gs pos="100000">
                <a:schemeClr val="bg2">
                  <a:alpha val="26000"/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gradFill>
              <a:gsLst>
                <a:gs pos="0">
                  <a:schemeClr val="accent1">
                    <a:lumMod val="17000"/>
                    <a:lumOff val="83000"/>
                    <a:alpha val="68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088AE9-D96A-4974-72E7-C614A9614642}"/>
              </a:ext>
            </a:extLst>
          </p:cNvPr>
          <p:cNvSpPr/>
          <p:nvPr/>
        </p:nvSpPr>
        <p:spPr>
          <a:xfrm>
            <a:off x="8699500" y="1127015"/>
            <a:ext cx="3090035" cy="1465374"/>
          </a:xfrm>
          <a:prstGeom prst="roundRect">
            <a:avLst>
              <a:gd name="adj" fmla="val 2311"/>
            </a:avLst>
          </a:prstGeom>
          <a:gradFill>
            <a:gsLst>
              <a:gs pos="95000">
                <a:schemeClr val="tx1">
                  <a:alpha val="62000"/>
                </a:schemeClr>
              </a:gs>
              <a:gs pos="100000">
                <a:schemeClr val="bg2">
                  <a:alpha val="26000"/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gradFill>
              <a:gsLst>
                <a:gs pos="0">
                  <a:schemeClr val="accent1">
                    <a:lumMod val="17000"/>
                    <a:lumOff val="83000"/>
                    <a:alpha val="68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6699714-1D86-6AC5-BCEC-9FD25FCCF844}"/>
              </a:ext>
            </a:extLst>
          </p:cNvPr>
          <p:cNvSpPr/>
          <p:nvPr/>
        </p:nvSpPr>
        <p:spPr>
          <a:xfrm>
            <a:off x="5694898" y="1257883"/>
            <a:ext cx="2900592" cy="1294438"/>
          </a:xfrm>
          <a:prstGeom prst="roundRect">
            <a:avLst>
              <a:gd name="adj" fmla="val 2311"/>
            </a:avLst>
          </a:prstGeom>
          <a:gradFill>
            <a:gsLst>
              <a:gs pos="95000">
                <a:schemeClr val="tx1">
                  <a:alpha val="62000"/>
                </a:schemeClr>
              </a:gs>
              <a:gs pos="100000">
                <a:schemeClr val="bg2">
                  <a:alpha val="26000"/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gradFill>
              <a:gsLst>
                <a:gs pos="0">
                  <a:schemeClr val="accent1">
                    <a:lumMod val="17000"/>
                    <a:lumOff val="83000"/>
                    <a:alpha val="68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1" descr="A green circle with black lines in it&#10;&#10;Description automatically generated">
            <a:extLst>
              <a:ext uri="{FF2B5EF4-FFF2-40B4-BE49-F238E27FC236}">
                <a16:creationId xmlns:a16="http://schemas.microsoft.com/office/drawing/2014/main" id="{6106A700-4E87-DAB0-4C74-6D77DB0CB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2174" y="458966"/>
            <a:ext cx="932597" cy="490249"/>
          </a:xfrm>
          <a:prstGeom prst="rect">
            <a:avLst/>
          </a:prstGeom>
        </p:spPr>
      </p:pic>
      <p:pic>
        <p:nvPicPr>
          <p:cNvPr id="36" name="Graphic 35" descr="Refresh with solid fill">
            <a:extLst>
              <a:ext uri="{FF2B5EF4-FFF2-40B4-BE49-F238E27FC236}">
                <a16:creationId xmlns:a16="http://schemas.microsoft.com/office/drawing/2014/main" id="{EB6B7E6B-1181-6173-5460-AB9F8D077E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2221" y="515240"/>
            <a:ext cx="396112" cy="433975"/>
          </a:xfrm>
          <a:prstGeom prst="rect">
            <a:avLst/>
          </a:prstGeom>
        </p:spPr>
      </p:pic>
      <p:pic>
        <p:nvPicPr>
          <p:cNvPr id="38" name="Picture 37" descr="A green circle with white text&#10;&#10;Description automatically generated">
            <a:extLst>
              <a:ext uri="{FF2B5EF4-FFF2-40B4-BE49-F238E27FC236}">
                <a16:creationId xmlns:a16="http://schemas.microsoft.com/office/drawing/2014/main" id="{8F6AAB4C-6656-D001-1C18-3EEB07F4948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33490" t="27141" b="27112"/>
          <a:stretch/>
        </p:blipFill>
        <p:spPr>
          <a:xfrm>
            <a:off x="1681248" y="471129"/>
            <a:ext cx="1333179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3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Jeevan Prasanth T</dc:creator>
  <cp:lastModifiedBy>Jeevan Prasanth T</cp:lastModifiedBy>
  <cp:revision>8</cp:revision>
  <dcterms:created xsi:type="dcterms:W3CDTF">2024-02-13T16:39:31Z</dcterms:created>
  <dcterms:modified xsi:type="dcterms:W3CDTF">2024-02-14T15:22:47Z</dcterms:modified>
</cp:coreProperties>
</file>