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1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66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8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36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3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6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8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0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8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8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5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0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3171-0297-463E-9488-63158F415AC8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3570-8BA3-4CDD-8052-C81B27766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429" y="106311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Minor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A251-0B08-47F0-B20C-CDB6456F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429" y="3031677"/>
            <a:ext cx="7305674" cy="1264098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>
                <a:solidFill>
                  <a:schemeClr val="tx2"/>
                </a:solidFill>
              </a:rPr>
              <a:t>Diabetes data set It consist of variables like </a:t>
            </a:r>
            <a:r>
              <a:rPr lang="en-IN" sz="7200" b="1" i="0" dirty="0">
                <a:solidFill>
                  <a:srgbClr val="000000"/>
                </a:solidFill>
                <a:effectLst/>
                <a:latin typeface="Helvetica Neue"/>
              </a:rPr>
              <a:t>Pregnancies, Glucose,  Blood Pressure, Skin Thickness, Insulin, BMI, Diabetes Pedigree, Function, Age, Outcome.</a:t>
            </a:r>
          </a:p>
          <a:p>
            <a:r>
              <a:rPr lang="en-IN" sz="7200" b="1" dirty="0">
                <a:solidFill>
                  <a:srgbClr val="000000"/>
                </a:solidFill>
                <a:latin typeface="Helvetica Neue"/>
              </a:rPr>
              <a:t>Outcome is the target variable. It has 768 rows and 9 columns.</a:t>
            </a:r>
            <a:endParaRPr lang="en-IN" sz="7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</a:rPr>
              <a:t>             .</a:t>
            </a:r>
          </a:p>
        </p:txBody>
      </p:sp>
    </p:spTree>
    <p:extLst>
      <p:ext uri="{BB962C8B-B14F-4D97-AF65-F5344CB8AC3E}">
        <p14:creationId xmlns:p14="http://schemas.microsoft.com/office/powerpoint/2010/main" val="415816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FA1F-CE09-4B30-BC8F-44DA4EA3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59" y="371475"/>
            <a:ext cx="8596668" cy="495300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  <a:t>From scatter plots, BMI &amp; </a:t>
            </a:r>
            <a:r>
              <a:rPr lang="en-US" sz="1800" b="0" i="0" dirty="0" err="1">
                <a:solidFill>
                  <a:schemeClr val="accent4"/>
                </a:solidFill>
                <a:effectLst/>
                <a:latin typeface="Open Sans"/>
              </a:rPr>
              <a:t>SkinThickness</a:t>
            </a:r>
            <a: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  <a:t> and Pregnancies &amp; Age seem to have positive linear relationships. Another likely suspect is Glucose and Insulin.</a:t>
            </a:r>
            <a:b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</a:br>
            <a:br>
              <a:rPr lang="en-US" sz="1800" dirty="0">
                <a:solidFill>
                  <a:schemeClr val="accent4"/>
                </a:solidFill>
              </a:rPr>
            </a:br>
            <a:endParaRPr lang="en-IN" sz="1800" dirty="0">
              <a:solidFill>
                <a:schemeClr val="accent4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8102FC-17D4-4E2F-8981-4CC36631B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333500"/>
            <a:ext cx="9277350" cy="5791200"/>
          </a:xfrm>
        </p:spPr>
      </p:pic>
    </p:spTree>
    <p:extLst>
      <p:ext uri="{BB962C8B-B14F-4D97-AF65-F5344CB8AC3E}">
        <p14:creationId xmlns:p14="http://schemas.microsoft.com/office/powerpoint/2010/main" val="169665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123D-049C-430A-B7B9-D44152FD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4825"/>
          </a:xfrm>
        </p:spPr>
        <p:txBody>
          <a:bodyPr>
            <a:normAutofit fontScale="90000"/>
          </a:bodyPr>
          <a:lstStyle/>
          <a:p>
            <a:r>
              <a:rPr lang="en-IN" sz="3100" dirty="0">
                <a:solidFill>
                  <a:schemeClr val="accent4"/>
                </a:solidFill>
              </a:rPr>
              <a:t>Here we can see the counts of each individual.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28CE75-CF9B-405F-A442-62A94B755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6" y="1323975"/>
            <a:ext cx="9486900" cy="5238749"/>
          </a:xfrm>
        </p:spPr>
      </p:pic>
    </p:spTree>
    <p:extLst>
      <p:ext uri="{BB962C8B-B14F-4D97-AF65-F5344CB8AC3E}">
        <p14:creationId xmlns:p14="http://schemas.microsoft.com/office/powerpoint/2010/main" val="302916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8BE2-03B4-4B15-869B-31A843F6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  <a:t>Age &amp; Pregnancies and BMI &amp; Skin Thickness have moderate positive linear relationship</a:t>
            </a:r>
            <a:b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</a:br>
            <a:endParaRPr lang="en-IN" sz="1800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9B589-989D-4BCA-8A8E-8388A1139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1228726"/>
            <a:ext cx="9115424" cy="5514974"/>
          </a:xfrm>
        </p:spPr>
      </p:pic>
    </p:spTree>
    <p:extLst>
      <p:ext uri="{BB962C8B-B14F-4D97-AF65-F5344CB8AC3E}">
        <p14:creationId xmlns:p14="http://schemas.microsoft.com/office/powerpoint/2010/main" val="7563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6550-90F2-47BF-A258-934E3C0A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Here we applied Logistic Regression for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prediction and we can see confusion matrix.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0309E5-D604-455D-9B89-18921B83C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273227"/>
              </p:ext>
            </p:extLst>
          </p:nvPr>
        </p:nvGraphicFramePr>
        <p:xfrm>
          <a:off x="677864" y="2160587"/>
          <a:ext cx="7060671" cy="276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557">
                  <a:extLst>
                    <a:ext uri="{9D8B030D-6E8A-4147-A177-3AD203B41FA5}">
                      <a16:colId xmlns:a16="http://schemas.microsoft.com/office/drawing/2014/main" val="2478419102"/>
                    </a:ext>
                  </a:extLst>
                </a:gridCol>
                <a:gridCol w="2353557">
                  <a:extLst>
                    <a:ext uri="{9D8B030D-6E8A-4147-A177-3AD203B41FA5}">
                      <a16:colId xmlns:a16="http://schemas.microsoft.com/office/drawing/2014/main" val="3095421184"/>
                    </a:ext>
                  </a:extLst>
                </a:gridCol>
                <a:gridCol w="2353557">
                  <a:extLst>
                    <a:ext uri="{9D8B030D-6E8A-4147-A177-3AD203B41FA5}">
                      <a16:colId xmlns:a16="http://schemas.microsoft.com/office/drawing/2014/main" val="1166053722"/>
                    </a:ext>
                  </a:extLst>
                </a:gridCol>
              </a:tblGrid>
              <a:tr h="9223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445951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r>
                        <a:rPr lang="en-IN" dirty="0"/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98(true 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9(false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95047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r>
                        <a:rPr lang="en-IN" dirty="0"/>
                        <a:t>Predicted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18(false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29(true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821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AC769E-E99B-49BB-BB72-281C734C8818}"/>
              </a:ext>
            </a:extLst>
          </p:cNvPr>
          <p:cNvSpPr txBox="1"/>
          <p:nvPr/>
        </p:nvSpPr>
        <p:spPr>
          <a:xfrm>
            <a:off x="996335" y="5257800"/>
            <a:ext cx="795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Here we can see 18 false negatives which are at high risk. </a:t>
            </a:r>
          </a:p>
        </p:txBody>
      </p:sp>
    </p:spTree>
    <p:extLst>
      <p:ext uri="{BB962C8B-B14F-4D97-AF65-F5344CB8AC3E}">
        <p14:creationId xmlns:p14="http://schemas.microsoft.com/office/powerpoint/2010/main" val="135471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CFED-0BC7-48B8-A31B-A7743E37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D6CC-FC06-43EE-971F-F88A0DA2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34" y="2812522"/>
            <a:ext cx="8596668" cy="1471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9600">
                <a:solidFill>
                  <a:srgbClr val="FF0000"/>
                </a:solidFill>
              </a:rPr>
              <a:t>Thank you.</a:t>
            </a:r>
            <a:endParaRPr lang="en-IN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1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95E0-AD40-457F-8F86-FC2A4F0E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FF76-4321-4286-8AE5-CAEB7E0E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524B-1A6D-4CBB-9415-51832C8A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 has 768 rows and 9 columns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9462-B92D-4B7A-B0F2-73BCD835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FD52D-DE0A-4EE5-ACC2-3A7535732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25094"/>
              </p:ext>
            </p:extLst>
          </p:nvPr>
        </p:nvGraphicFramePr>
        <p:xfrm>
          <a:off x="571500" y="274320"/>
          <a:ext cx="922972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066">
                  <a:extLst>
                    <a:ext uri="{9D8B030D-6E8A-4147-A177-3AD203B41FA5}">
                      <a16:colId xmlns:a16="http://schemas.microsoft.com/office/drawing/2014/main" val="1944802336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274237093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2112106892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2616462599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374466225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720896090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694765661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314463116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600236046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549470322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770478018"/>
                    </a:ext>
                  </a:extLst>
                </a:gridCol>
              </a:tblGrid>
              <a:tr h="6402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Pregnancies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Glucose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BloodPressure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SkinThickness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Insulin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DiabetesPedigreeFunction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Outcome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9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3.845052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120.894531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69.105469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20.536458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79.799479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31.992578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0.471876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33.240885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0.348958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74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3.369578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31.972618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19.355807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15.952218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115.244002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7.884160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0.331329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11.760232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0.476951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1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0.078000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54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27.300000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0.243750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24.000000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117.000000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0.372500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29.000000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84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140.250000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127.250000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36.600000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0.626250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17.000000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199.000000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846.000000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67.100000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2.420000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51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66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0414E0-1295-4EA3-AE05-F6DB683C3BD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14572" y="2434192"/>
            <a:ext cx="3314703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Pregnancies 111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Glucose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Blood Pressure 35 SkinThickness227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Insulin 374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BMI 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DiabetesPedigreFunction0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1749C0-3302-44A5-80F5-36CCFCCE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92D050"/>
                </a:solidFill>
              </a:rPr>
              <a:t>These are number of zeros in each data variable after removing zeros we have</a:t>
            </a:r>
            <a:br>
              <a:rPr lang="en-IN" dirty="0">
                <a:solidFill>
                  <a:srgbClr val="92D050"/>
                </a:solidFill>
              </a:rPr>
            </a:br>
            <a:r>
              <a:rPr lang="en-IN" b="0" i="0" dirty="0">
                <a:solidFill>
                  <a:srgbClr val="92D050"/>
                </a:solidFill>
                <a:effectLst/>
                <a:latin typeface="Helvetica Neue"/>
              </a:rPr>
              <a:t>392 rows × 9 columns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0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308-7049-49E1-98B7-65DB4A57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47775"/>
          </a:xfrm>
        </p:spPr>
        <p:txBody>
          <a:bodyPr>
            <a:normAutofit fontScale="90000"/>
          </a:bodyPr>
          <a:lstStyle/>
          <a:p>
            <a:r>
              <a:rPr lang="en-IN" dirty="0"/>
              <a:t>Here we can see the 0(negatives) are high and 1(positives) are less. </a:t>
            </a:r>
            <a:br>
              <a:rPr lang="en-IN" dirty="0"/>
            </a:br>
            <a:r>
              <a:rPr lang="en-IN" dirty="0"/>
              <a:t>0 are 500 and 1 are 268.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33518A-81A7-4D67-A8EE-CF471B654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E27EEA-43C5-4D1F-AE44-A34BA5E10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26" y="2526147"/>
            <a:ext cx="4763585" cy="3150318"/>
          </a:xfrm>
        </p:spPr>
      </p:pic>
    </p:spTree>
    <p:extLst>
      <p:ext uri="{BB962C8B-B14F-4D97-AF65-F5344CB8AC3E}">
        <p14:creationId xmlns:p14="http://schemas.microsoft.com/office/powerpoint/2010/main" val="68275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B81-4923-411A-8E4E-33B1296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  <a:t>When looking at the histogram, a hypothesis is the as pregnancies includes, women are more likely to be diabetic.</a:t>
            </a:r>
            <a:br>
              <a:rPr lang="en-US" sz="1050" b="0" i="0" dirty="0">
                <a:solidFill>
                  <a:srgbClr val="333333"/>
                </a:solidFill>
                <a:effectLst/>
                <a:latin typeface="Open Sans"/>
              </a:rPr>
            </a:br>
            <a:endParaRPr lang="en-IN" sz="1800" dirty="0">
              <a:solidFill>
                <a:schemeClr val="accent4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7F6EEE-450D-4F3A-8FAF-D314C9AF3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69" y="2335604"/>
            <a:ext cx="4827100" cy="3531405"/>
          </a:xfrm>
        </p:spPr>
      </p:pic>
    </p:spTree>
    <p:extLst>
      <p:ext uri="{BB962C8B-B14F-4D97-AF65-F5344CB8AC3E}">
        <p14:creationId xmlns:p14="http://schemas.microsoft.com/office/powerpoint/2010/main" val="30258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0EA0-D2CF-43C7-9DFB-07ADCE62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1185334"/>
            <a:ext cx="8596668" cy="1320800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  <a:t>Clearly diabetic group has higher glucose than non-diabetic.</a:t>
            </a:r>
            <a:endParaRPr lang="en-IN" sz="1800" dirty="0">
              <a:solidFill>
                <a:schemeClr val="accent4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E02885-6110-4740-8A82-A0E9A3518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86" y="2335604"/>
            <a:ext cx="4674665" cy="3531405"/>
          </a:xfrm>
        </p:spPr>
      </p:pic>
    </p:spTree>
    <p:extLst>
      <p:ext uri="{BB962C8B-B14F-4D97-AF65-F5344CB8AC3E}">
        <p14:creationId xmlns:p14="http://schemas.microsoft.com/office/powerpoint/2010/main" val="244310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D057-69E7-4709-AD35-7C08CAB7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982133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Open Sans"/>
              </a:rPr>
              <a:t>D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Open Sans"/>
              </a:rPr>
              <a:t>iabetic women seems to have high BP.</a:t>
            </a:r>
            <a:endParaRPr lang="en-IN" sz="2800" dirty="0">
              <a:solidFill>
                <a:schemeClr val="accent4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B80135-3DAD-4548-91B6-52A6E9B28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86" y="2418173"/>
            <a:ext cx="4674665" cy="3366267"/>
          </a:xfrm>
        </p:spPr>
      </p:pic>
    </p:spTree>
    <p:extLst>
      <p:ext uri="{BB962C8B-B14F-4D97-AF65-F5344CB8AC3E}">
        <p14:creationId xmlns:p14="http://schemas.microsoft.com/office/powerpoint/2010/main" val="223176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7072-472A-45CA-8510-8DCD940C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4"/>
                </a:solidFill>
                <a:effectLst/>
                <a:latin typeface="Open Sans"/>
              </a:rPr>
              <a:t>Like BP, people who are not diabetic have lower skin thickness.</a:t>
            </a:r>
            <a:endParaRPr lang="en-IN" sz="2800" dirty="0">
              <a:solidFill>
                <a:schemeClr val="accent4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68CB58-8AA2-426E-B0E5-DBD23018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26" y="2437227"/>
            <a:ext cx="4763585" cy="3328158"/>
          </a:xfrm>
        </p:spPr>
      </p:pic>
    </p:spTree>
    <p:extLst>
      <p:ext uri="{BB962C8B-B14F-4D97-AF65-F5344CB8AC3E}">
        <p14:creationId xmlns:p14="http://schemas.microsoft.com/office/powerpoint/2010/main" val="15817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1724-4573-43FF-A755-57A0E21B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4"/>
                </a:solidFill>
                <a:effectLst/>
                <a:latin typeface="Open Sans"/>
              </a:rPr>
              <a:t>There is a tendency that as people age, they are likely to become diabetic.</a:t>
            </a:r>
            <a:endParaRPr lang="en-IN" sz="2800" dirty="0">
              <a:solidFill>
                <a:schemeClr val="accent4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D584C5-3915-47D4-BCC9-5D9DE4811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26" y="2335604"/>
            <a:ext cx="4763585" cy="3531405"/>
          </a:xfrm>
        </p:spPr>
      </p:pic>
    </p:spTree>
    <p:extLst>
      <p:ext uri="{BB962C8B-B14F-4D97-AF65-F5344CB8AC3E}">
        <p14:creationId xmlns:p14="http://schemas.microsoft.com/office/powerpoint/2010/main" val="3790858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395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Helvetica Neue</vt:lpstr>
      <vt:lpstr>Open Sans</vt:lpstr>
      <vt:lpstr>Trebuchet MS</vt:lpstr>
      <vt:lpstr>Wingdings 3</vt:lpstr>
      <vt:lpstr>Facet</vt:lpstr>
      <vt:lpstr>Minor Project</vt:lpstr>
      <vt:lpstr>It has 768 rows and 9 columns </vt:lpstr>
      <vt:lpstr>These are number of zeros in each data variable after removing zeros we have 392 rows × 9 columns</vt:lpstr>
      <vt:lpstr>Here we can see the 0(negatives) are high and 1(positives) are less.  0 are 500 and 1 are 268.  </vt:lpstr>
      <vt:lpstr>When looking at the histogram, a hypothesis is the as pregnancies includes, women are more likely to be diabetic. </vt:lpstr>
      <vt:lpstr>Clearly diabetic group has higher glucose than non-diabetic.</vt:lpstr>
      <vt:lpstr>Diabetic women seems to have high BP.</vt:lpstr>
      <vt:lpstr>Like BP, people who are not diabetic have lower skin thickness.</vt:lpstr>
      <vt:lpstr>There is a tendency that as people age, they are likely to become diabetic.</vt:lpstr>
      <vt:lpstr>From scatter plots, BMI &amp; SkinThickness and Pregnancies &amp; Age seem to have positive linear relationships. Another likely suspect is Glucose and Insulin.  </vt:lpstr>
      <vt:lpstr>Here we can see the counts of each individual.</vt:lpstr>
      <vt:lpstr>Age &amp; Pregnancies and BMI &amp; Skin Thickness have moderate positive linear relationship </vt:lpstr>
      <vt:lpstr>Here we applied Logistic Regression for prediction and we can see confusion matrix.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Mogili Jeevan</dc:creator>
  <cp:lastModifiedBy>Mogili Jeevan</cp:lastModifiedBy>
  <cp:revision>9</cp:revision>
  <dcterms:created xsi:type="dcterms:W3CDTF">2021-02-12T13:13:46Z</dcterms:created>
  <dcterms:modified xsi:type="dcterms:W3CDTF">2021-02-16T09:59:52Z</dcterms:modified>
</cp:coreProperties>
</file>