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87D2-D75E-416B-B47C-783C14B0E3AA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2FCA-44CF-4DD9-BDA1-A21A9A8B1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07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87D2-D75E-416B-B47C-783C14B0E3AA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2FCA-44CF-4DD9-BDA1-A21A9A8B1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9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87D2-D75E-416B-B47C-783C14B0E3AA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2FCA-44CF-4DD9-BDA1-A21A9A8B1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230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87D2-D75E-416B-B47C-783C14B0E3AA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2FCA-44CF-4DD9-BDA1-A21A9A8B109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7123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87D2-D75E-416B-B47C-783C14B0E3AA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2FCA-44CF-4DD9-BDA1-A21A9A8B1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784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87D2-D75E-416B-B47C-783C14B0E3AA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2FCA-44CF-4DD9-BDA1-A21A9A8B1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670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87D2-D75E-416B-B47C-783C14B0E3AA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2FCA-44CF-4DD9-BDA1-A21A9A8B1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441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87D2-D75E-416B-B47C-783C14B0E3AA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2FCA-44CF-4DD9-BDA1-A21A9A8B1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093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87D2-D75E-416B-B47C-783C14B0E3AA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2FCA-44CF-4DD9-BDA1-A21A9A8B1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80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87D2-D75E-416B-B47C-783C14B0E3AA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2FCA-44CF-4DD9-BDA1-A21A9A8B1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32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87D2-D75E-416B-B47C-783C14B0E3AA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2FCA-44CF-4DD9-BDA1-A21A9A8B1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05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87D2-D75E-416B-B47C-783C14B0E3AA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2FCA-44CF-4DD9-BDA1-A21A9A8B1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41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87D2-D75E-416B-B47C-783C14B0E3AA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2FCA-44CF-4DD9-BDA1-A21A9A8B1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32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87D2-D75E-416B-B47C-783C14B0E3AA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2FCA-44CF-4DD9-BDA1-A21A9A8B1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30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87D2-D75E-416B-B47C-783C14B0E3AA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2FCA-44CF-4DD9-BDA1-A21A9A8B1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3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87D2-D75E-416B-B47C-783C14B0E3AA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2FCA-44CF-4DD9-BDA1-A21A9A8B1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1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87D2-D75E-416B-B47C-783C14B0E3AA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02FCA-44CF-4DD9-BDA1-A21A9A8B1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41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8C287D2-D75E-416B-B47C-783C14B0E3AA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02FCA-44CF-4DD9-BDA1-A21A9A8B1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864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7DDA-1141-887C-EA77-3B745E1F4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19200"/>
            <a:ext cx="9869360" cy="1532587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/>
              <a:t>Agentic RAG Chatbot with MCP Integration</a:t>
            </a:r>
            <a:br>
              <a:rPr lang="en-IN" sz="2800" b="1" dirty="0"/>
            </a:br>
            <a:r>
              <a:rPr lang="en-IN" sz="2400" dirty="0"/>
              <a:t>Multi-Agent Document Processing System</a:t>
            </a:r>
            <a:br>
              <a:rPr lang="en-IN" sz="2400" dirty="0"/>
            </a:br>
            <a:r>
              <a:rPr lang="en-IN" sz="2400" dirty="0"/>
              <a:t>Powered by Model Context Protocol &amp; Google Gemini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0F6F1-D2F9-F367-3782-E22B452AF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2927799"/>
            <a:ext cx="8825658" cy="2887013"/>
          </a:xfrm>
        </p:spPr>
        <p:txBody>
          <a:bodyPr>
            <a:normAutofit/>
          </a:bodyPr>
          <a:lstStyle/>
          <a:p>
            <a:pPr algn="l"/>
            <a:r>
              <a:rPr lang="en-IN" b="1" dirty="0">
                <a:solidFill>
                  <a:schemeClr val="tx1"/>
                </a:solidFill>
              </a:rPr>
              <a:t>Key Features: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🎯 4 Specialized Agents with MCP Communication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📄 Multi-format Document Processing (PDF, PPTX, CSV, DOCX, TXT, MD)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🧠 Advanced RAG with Vector Embeddings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💬 Real-time Chat Interface with Source Attribution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364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0333C-6748-EC35-97ED-D1B9DC8DA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Agent-Based Architecture with MCP Integration</a:t>
            </a:r>
            <a:endParaRPr lang="en-IN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091F56-24FC-4256-1F49-BC8A7CB3C68B}"/>
              </a:ext>
            </a:extLst>
          </p:cNvPr>
          <p:cNvSpPr/>
          <p:nvPr/>
        </p:nvSpPr>
        <p:spPr>
          <a:xfrm>
            <a:off x="1120462" y="1854558"/>
            <a:ext cx="4636394" cy="18931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🎯 CoordinatorAgent</a:t>
            </a:r>
          </a:p>
          <a:p>
            <a:pPr algn="ctr"/>
            <a:r>
              <a:rPr lang="en-US" dirty="0"/>
              <a:t>Orchestrates workflow, manages trace IDs, handles error coordination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18D192-61FD-FA6E-ABC6-169940B340E5}"/>
              </a:ext>
            </a:extLst>
          </p:cNvPr>
          <p:cNvSpPr/>
          <p:nvPr/>
        </p:nvSpPr>
        <p:spPr>
          <a:xfrm>
            <a:off x="1120462" y="4271494"/>
            <a:ext cx="4636394" cy="18931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🔍 RetrievalAgent</a:t>
            </a:r>
          </a:p>
          <a:p>
            <a:pPr algn="ctr"/>
            <a:r>
              <a:rPr lang="en-IN" dirty="0"/>
              <a:t>FAISS vector embeddings, similarity search, context retrieval</a:t>
            </a:r>
          </a:p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263D55-7B02-2E7A-C278-F5E9AEBD1E68}"/>
              </a:ext>
            </a:extLst>
          </p:cNvPr>
          <p:cNvSpPr/>
          <p:nvPr/>
        </p:nvSpPr>
        <p:spPr>
          <a:xfrm>
            <a:off x="6435146" y="4271494"/>
            <a:ext cx="4636394" cy="18931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🤖 LLMResponseAgent</a:t>
            </a:r>
          </a:p>
          <a:p>
            <a:pPr algn="ctr"/>
            <a:r>
              <a:rPr lang="en-IN" dirty="0"/>
              <a:t>Gemini-powered response generation, conversation management</a:t>
            </a:r>
          </a:p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54A455-E483-A9E2-3F8E-4805FF7F41CC}"/>
              </a:ext>
            </a:extLst>
          </p:cNvPr>
          <p:cNvSpPr/>
          <p:nvPr/>
        </p:nvSpPr>
        <p:spPr>
          <a:xfrm>
            <a:off x="6435146" y="1854558"/>
            <a:ext cx="4636394" cy="18931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📄 IngestionAgent</a:t>
            </a:r>
          </a:p>
          <a:p>
            <a:pPr algn="ctr"/>
            <a:r>
              <a:rPr lang="en-IN" dirty="0"/>
              <a:t>Multi-format document processing, text chunking, preprocessing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44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A5385-40F4-A52D-8218-AD5FBF38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Model Context Protocol (MCP)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D9B4E-8343-8779-7229-F0EB4F490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MCPMessage Structure:</a:t>
            </a:r>
            <a:br>
              <a:rPr lang="en-IN" dirty="0"/>
            </a:br>
            <a:r>
              <a:rPr lang="en-IN" dirty="0"/>
              <a:t>{</a:t>
            </a:r>
          </a:p>
          <a:p>
            <a:pPr marL="400050" lvl="1" indent="0">
              <a:buNone/>
            </a:pPr>
            <a:r>
              <a:rPr lang="en-IN" dirty="0"/>
              <a:t>"type“ : "INGEST_DOCUMENT",</a:t>
            </a:r>
          </a:p>
          <a:p>
            <a:pPr marL="400050" lvl="1" indent="0">
              <a:buNone/>
            </a:pPr>
            <a:r>
              <a:rPr lang="en-IN" dirty="0"/>
              <a:t>"sender“ : "CoordinatorAgent",</a:t>
            </a:r>
          </a:p>
          <a:p>
            <a:pPr marL="400050" lvl="1" indent="0">
              <a:buNone/>
            </a:pPr>
            <a:r>
              <a:rPr lang="en-IN" dirty="0"/>
              <a:t>"receiver“ : "IngestionAgent",</a:t>
            </a:r>
          </a:p>
          <a:p>
            <a:pPr marL="400050" lvl="1" indent="0">
              <a:buNone/>
            </a:pPr>
            <a:r>
              <a:rPr lang="en-IN" dirty="0"/>
              <a:t>"timestamp“ : "2025-07-08T14:56:48.669927",</a:t>
            </a:r>
          </a:p>
          <a:p>
            <a:pPr marL="400050" lvl="1" indent="0">
              <a:buNone/>
            </a:pPr>
            <a:r>
              <a:rPr lang="en-IN" dirty="0"/>
              <a:t>"trace_id“ : "1450357c-6e81-4ebc-baf9-049f9650f6c3",</a:t>
            </a:r>
          </a:p>
          <a:p>
            <a:pPr marL="400050" lvl="1" indent="0">
              <a:buNone/>
            </a:pPr>
            <a:r>
              <a:rPr lang="en-IN" dirty="0"/>
              <a:t>"payload":</a:t>
            </a:r>
          </a:p>
          <a:p>
            <a:pPr marL="800100" lvl="2" indent="0">
              <a:buNone/>
            </a:pPr>
            <a:r>
              <a:rPr lang="en-IN" dirty="0"/>
              <a:t>{</a:t>
            </a:r>
          </a:p>
          <a:p>
            <a:pPr marL="800100" lvl="2" indent="0">
              <a:buNone/>
            </a:pPr>
            <a:r>
              <a:rPr lang="en-IN" dirty="0"/>
              <a:t>"file_path“ : "C:\\Users\\JEEVAN~1\\AppData\\Local\\Temp\\tmpm31krly0.pdf",</a:t>
            </a:r>
          </a:p>
          <a:p>
            <a:pPr marL="800100" lvl="2" indent="0">
              <a:buNone/>
            </a:pPr>
            <a:r>
              <a:rPr lang="en-IN" dirty="0"/>
              <a:t>"</a:t>
            </a:r>
            <a:r>
              <a:rPr lang="en-IN" dirty="0" err="1"/>
              <a:t>file_name</a:t>
            </a:r>
            <a:r>
              <a:rPr lang="en-IN" dirty="0"/>
              <a:t>“ : "K Jeevan Kishore_CV.pdf“</a:t>
            </a:r>
          </a:p>
          <a:p>
            <a:pPr marL="800100" lvl="2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876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671CA-0D5A-C2D9-DDC3-904438FB8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System Flow Diagram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7A1714-FF18-C31F-337B-1F4858CBB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739" y="2049022"/>
            <a:ext cx="365672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B9190A-8410-AD33-CC51-1283B7A64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542" y="1690688"/>
            <a:ext cx="3296110" cy="50680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E9DBF8-A683-2796-0D87-3231FC26C2BA}"/>
              </a:ext>
            </a:extLst>
          </p:cNvPr>
          <p:cNvSpPr txBox="1"/>
          <p:nvPr/>
        </p:nvSpPr>
        <p:spPr>
          <a:xfrm>
            <a:off x="1819044" y="1483916"/>
            <a:ext cx="329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Document Processing Flow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73FB2D-DF8C-62F6-CB60-96D7DE6428F3}"/>
              </a:ext>
            </a:extLst>
          </p:cNvPr>
          <p:cNvSpPr txBox="1"/>
          <p:nvPr/>
        </p:nvSpPr>
        <p:spPr>
          <a:xfrm>
            <a:off x="6896542" y="1198827"/>
            <a:ext cx="329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 Processing Flow</a:t>
            </a:r>
          </a:p>
        </p:txBody>
      </p:sp>
    </p:spTree>
    <p:extLst>
      <p:ext uri="{BB962C8B-B14F-4D97-AF65-F5344CB8AC3E}">
        <p14:creationId xmlns:p14="http://schemas.microsoft.com/office/powerpoint/2010/main" val="120164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2892-979C-E48F-6EBF-A6ED216D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Technology Stack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1043F-D419-1335-C3C3-D02B4B0A8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Frontend</a:t>
            </a:r>
            <a:r>
              <a:rPr lang="en-IN" dirty="0"/>
              <a:t> - Streamlit</a:t>
            </a:r>
          </a:p>
          <a:p>
            <a:r>
              <a:rPr lang="en-IN" b="1" dirty="0"/>
              <a:t>LLM</a:t>
            </a:r>
            <a:r>
              <a:rPr lang="en-IN" dirty="0"/>
              <a:t> - Google Gemini 2.5 pro</a:t>
            </a:r>
          </a:p>
          <a:p>
            <a:r>
              <a:rPr lang="en-IN" b="1" dirty="0"/>
              <a:t>Framework</a:t>
            </a:r>
            <a:r>
              <a:rPr lang="en-IN" dirty="0"/>
              <a:t> - Langchain</a:t>
            </a:r>
          </a:p>
          <a:p>
            <a:r>
              <a:rPr lang="en-IN" b="1" dirty="0"/>
              <a:t>Vector DB</a:t>
            </a:r>
            <a:r>
              <a:rPr lang="en-IN" dirty="0"/>
              <a:t> - FAISS</a:t>
            </a:r>
          </a:p>
          <a:p>
            <a:r>
              <a:rPr lang="en-IN" b="1" dirty="0"/>
              <a:t>Document Processing</a:t>
            </a:r>
            <a:r>
              <a:rPr lang="en-IN" dirty="0"/>
              <a:t> - PyPDF2, python-pptx, pandas</a:t>
            </a:r>
          </a:p>
          <a:p>
            <a:r>
              <a:rPr lang="en-IN" b="1" dirty="0"/>
              <a:t>Async Processing</a:t>
            </a:r>
            <a:r>
              <a:rPr lang="en-IN" dirty="0"/>
              <a:t> - asyncio</a:t>
            </a:r>
          </a:p>
        </p:txBody>
      </p:sp>
    </p:spTree>
    <p:extLst>
      <p:ext uri="{BB962C8B-B14F-4D97-AF65-F5344CB8AC3E}">
        <p14:creationId xmlns:p14="http://schemas.microsoft.com/office/powerpoint/2010/main" val="2091620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1E46F-5AD0-BFB7-ACED-0B53CF41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User Interface Screenshots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A19708-7E18-2532-17E8-8027610FB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3278" y="2052638"/>
            <a:ext cx="8447220" cy="4195762"/>
          </a:xfrm>
        </p:spPr>
      </p:pic>
    </p:spTree>
    <p:extLst>
      <p:ext uri="{BB962C8B-B14F-4D97-AF65-F5344CB8AC3E}">
        <p14:creationId xmlns:p14="http://schemas.microsoft.com/office/powerpoint/2010/main" val="289809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E2FD-AE6C-C077-98EA-66BD4059B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Challenges Faced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C124C-1658-E1B7-DF54-E72236052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Async Agent Communication</a:t>
            </a:r>
            <a:br>
              <a:rPr lang="en-US" dirty="0"/>
            </a:br>
            <a:r>
              <a:rPr lang="en-US" dirty="0"/>
              <a:t>Managing asynchronous message passing between agents while maintaining UI responsiveness</a:t>
            </a:r>
          </a:p>
          <a:p>
            <a:r>
              <a:rPr lang="en-US" b="1" dirty="0"/>
              <a:t>Multi-format Processing</a:t>
            </a:r>
            <a:br>
              <a:rPr lang="en-US" dirty="0"/>
            </a:br>
            <a:r>
              <a:rPr lang="en-US" dirty="0"/>
              <a:t>Handling different document formats with consistent chunking and quality</a:t>
            </a:r>
          </a:p>
          <a:p>
            <a:r>
              <a:rPr lang="en-US" b="1" dirty="0"/>
              <a:t>State Management</a:t>
            </a:r>
            <a:br>
              <a:rPr lang="en-US" dirty="0"/>
            </a:br>
            <a:r>
              <a:rPr lang="en-US" dirty="0"/>
              <a:t>Maintaining agent states and trace IDs across async operations</a:t>
            </a:r>
          </a:p>
          <a:p>
            <a:r>
              <a:rPr lang="en-US" b="1" dirty="0"/>
              <a:t>Error Handling</a:t>
            </a:r>
            <a:br>
              <a:rPr lang="en-US" dirty="0"/>
            </a:br>
            <a:r>
              <a:rPr lang="en-US" dirty="0"/>
              <a:t>Implementing robust error propagation through the agent chain</a:t>
            </a:r>
          </a:p>
        </p:txBody>
      </p:sp>
    </p:spTree>
    <p:extLst>
      <p:ext uri="{BB962C8B-B14F-4D97-AF65-F5344CB8AC3E}">
        <p14:creationId xmlns:p14="http://schemas.microsoft.com/office/powerpoint/2010/main" val="2102700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D1C27-866C-2E14-AA26-B7635FA37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Future Scope &amp; Improvements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74628-74A8-05DA-51AF-18E637440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Enhanced MCP:</a:t>
            </a:r>
            <a:r>
              <a:rPr lang="en-IN" dirty="0"/>
              <a:t> Implement persistent message queues and retry mechanisms</a:t>
            </a:r>
          </a:p>
          <a:p>
            <a:r>
              <a:rPr lang="en-IN" dirty="0"/>
              <a:t> </a:t>
            </a:r>
            <a:r>
              <a:rPr lang="en-IN" b="1" dirty="0"/>
              <a:t>Smart Chunking:</a:t>
            </a:r>
            <a:r>
              <a:rPr lang="en-IN" dirty="0"/>
              <a:t> Semantic chunking based on document structure</a:t>
            </a:r>
          </a:p>
          <a:p>
            <a:r>
              <a:rPr lang="en-IN" dirty="0"/>
              <a:t> </a:t>
            </a:r>
            <a:r>
              <a:rPr lang="en-IN" b="1" dirty="0"/>
              <a:t>Advanced RAG:</a:t>
            </a:r>
            <a:r>
              <a:rPr lang="en-IN" dirty="0"/>
              <a:t> Hybrid search with keyword + semantic retrieval</a:t>
            </a:r>
          </a:p>
          <a:p>
            <a:r>
              <a:rPr lang="en-IN" dirty="0"/>
              <a:t> </a:t>
            </a:r>
            <a:r>
              <a:rPr lang="en-IN" b="1" dirty="0"/>
              <a:t>Analytics:</a:t>
            </a:r>
            <a:r>
              <a:rPr lang="en-IN" dirty="0"/>
              <a:t> Usage metrics and performance monitoring dashboard</a:t>
            </a:r>
          </a:p>
          <a:p>
            <a:r>
              <a:rPr lang="en-IN" dirty="0"/>
              <a:t> </a:t>
            </a:r>
            <a:r>
              <a:rPr lang="en-IN" b="1" dirty="0"/>
              <a:t>Multi-modal:</a:t>
            </a:r>
            <a:r>
              <a:rPr lang="en-IN" dirty="0"/>
              <a:t> Support for images, audio, and video processing</a:t>
            </a:r>
          </a:p>
          <a:p>
            <a:r>
              <a:rPr lang="en-IN" dirty="0"/>
              <a:t> </a:t>
            </a:r>
            <a:r>
              <a:rPr lang="en-IN" b="1" dirty="0"/>
              <a:t>Caching:</a:t>
            </a:r>
            <a:r>
              <a:rPr lang="en-IN" dirty="0"/>
              <a:t> Intelligent caching for frequently accessed documents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812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149</TotalTime>
  <Words>360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Agentic RAG Chatbot with MCP Integration Multi-Agent Document Processing System Powered by Model Context Protocol &amp; Google Gemini</vt:lpstr>
      <vt:lpstr>Agent-Based Architecture with MCP Integration</vt:lpstr>
      <vt:lpstr>Model Context Protocol (MCP)</vt:lpstr>
      <vt:lpstr>System Flow Diagram</vt:lpstr>
      <vt:lpstr>Technology Stack</vt:lpstr>
      <vt:lpstr>User Interface Screenshots</vt:lpstr>
      <vt:lpstr>Challenges Faced</vt:lpstr>
      <vt:lpstr>Future Scope &amp;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Jeevan Kishore</dc:creator>
  <cp:lastModifiedBy>Jeevan Kishore</cp:lastModifiedBy>
  <cp:revision>4</cp:revision>
  <dcterms:created xsi:type="dcterms:W3CDTF">2025-07-08T08:54:28Z</dcterms:created>
  <dcterms:modified xsi:type="dcterms:W3CDTF">2025-07-08T11:23:48Z</dcterms:modified>
</cp:coreProperties>
</file>