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FF0000"/>
                </a:solidFill>
              </a:rPr>
              <a:t>JEEVAN R</a:t>
            </a:r>
          </a:p>
          <a:p>
            <a:r>
              <a:rPr lang="en-US" sz="2400" dirty="0"/>
              <a:t>REGISTER NO:</a:t>
            </a:r>
            <a:r>
              <a:rPr lang="en-US" sz="2400" dirty="0">
                <a:solidFill>
                  <a:srgbClr val="FF0000"/>
                </a:solidFill>
              </a:rPr>
              <a:t>   asunm110122200182</a:t>
            </a:r>
          </a:p>
          <a:p>
            <a:r>
              <a:rPr lang="en-US" sz="2400" dirty="0"/>
              <a:t>DEPARTMENT: </a:t>
            </a:r>
            <a:r>
              <a:rPr lang="en-US" sz="2400" dirty="0">
                <a:solidFill>
                  <a:srgbClr val="FF0000"/>
                </a:solidFill>
              </a:rPr>
              <a:t>B.COM(CORPORATE SECRETARYSHIP)</a:t>
            </a:r>
          </a:p>
          <a:p>
            <a:r>
              <a:rPr lang="en-US" sz="2400" dirty="0"/>
              <a:t>COLLEGE: </a:t>
            </a:r>
            <a:r>
              <a:rPr lang="en-US" sz="2400" dirty="0">
                <a:solidFill>
                  <a:srgbClr val="FF0000"/>
                </a:solidFill>
              </a:rPr>
              <a:t>DHARMAMURTHI RAO BAHADUR CALAVALA CUNNAN 		      CHEETY HINDU COLLEGE </a:t>
            </a: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Rectangle 1">
            <a:extLst>
              <a:ext uri="{FF2B5EF4-FFF2-40B4-BE49-F238E27FC236}">
                <a16:creationId xmlns:a16="http://schemas.microsoft.com/office/drawing/2014/main" id="{E2EE8FFA-9DCA-0628-FA2C-FF0E62396305}"/>
              </a:ext>
            </a:extLst>
          </p:cNvPr>
          <p:cNvSpPr/>
          <p:nvPr/>
        </p:nvSpPr>
        <p:spPr>
          <a:xfrm>
            <a:off x="990600" y="1523999"/>
            <a:ext cx="8458200" cy="4371975"/>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806</Words>
  <Application>Microsoft Office PowerPoint</Application>
  <PresentationFormat>Widescreen</PresentationFormat>
  <Paragraphs>126</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Jeevan R</cp:lastModifiedBy>
  <cp:revision>39</cp:revision>
  <dcterms:created xsi:type="dcterms:W3CDTF">2024-03-29T15:07:22Z</dcterms:created>
  <dcterms:modified xsi:type="dcterms:W3CDTF">2024-09-07T14:16:22Z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