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 </a:t>
            </a:r>
            <a:r>
              <a:rPr lang="en-US" sz="2400" dirty="0">
                <a:solidFill>
                  <a:srgbClr val="FF0000"/>
                </a:solidFill>
              </a:rPr>
              <a:t>JEEVAN R</a:t>
            </a:r>
          </a:p>
          <a:p>
            <a:r>
              <a:rPr lang="en-US" sz="2400" dirty="0"/>
              <a:t>REGISTER NO:   </a:t>
            </a:r>
          </a:p>
          <a:p>
            <a:r>
              <a:rPr lang="en-US" sz="2400" dirty="0"/>
              <a:t>DEPARTMENT: </a:t>
            </a:r>
            <a:r>
              <a:rPr lang="en-US" sz="2400" dirty="0">
                <a:solidFill>
                  <a:srgbClr val="FF0000"/>
                </a:solidFill>
              </a:rPr>
              <a:t>B.COM(CORPORATE SECRETARYSHIP)</a:t>
            </a:r>
          </a:p>
          <a:p>
            <a:r>
              <a:rPr lang="en-US" sz="2400" dirty="0"/>
              <a:t>COLLEGE: </a:t>
            </a:r>
            <a:r>
              <a:rPr lang="en-US" sz="2400" dirty="0">
                <a:solidFill>
                  <a:srgbClr val="FF0000"/>
                </a:solidFill>
              </a:rPr>
              <a:t>DHARMAMURTHI RAO BAHADUR CALAVALA CUNNAN 		      CHEETY HINDU COLLEGE </a:t>
            </a:r>
          </a:p>
          <a:p>
            <a:r>
              <a:rPr lang="en-US" sz="2400" dirty="0">
                <a:solidFill>
                  <a:srgbClr val="FF0000"/>
                </a:solidFill>
              </a:rPr>
              <a:t>           </a:t>
            </a:r>
            <a:endParaRPr lang="en-IN"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699886230"/>
              </p:ext>
            </p:extLst>
          </p:nvPr>
        </p:nvGraphicFramePr>
        <p:xfrm>
          <a:off x="533400" y="1295400"/>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808</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Jeevan R</cp:lastModifiedBy>
  <cp:revision>37</cp:revision>
  <dcterms:created xsi:type="dcterms:W3CDTF">2024-03-29T15:07:22Z</dcterms:created>
  <dcterms:modified xsi:type="dcterms:W3CDTF">2024-08-30T07:18:05Z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