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5" r:id="rId10"/>
    <p:sldId id="266" r:id="rId11"/>
    <p:sldId id="264" r:id="rId12"/>
    <p:sldId id="267" r:id="rId13"/>
    <p:sldId id="272" r:id="rId14"/>
    <p:sldId id="271" r:id="rId15"/>
    <p:sldId id="269" r:id="rId16"/>
    <p:sldId id="270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D2E06-8577-FAE5-3DC1-30B895566442}" v="28" dt="2025-05-12T04:32:50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M" userId="9b0c8885197e1c40" providerId="Windows Live" clId="Web-{EA8D2E06-8577-FAE5-3DC1-30B895566442}"/>
    <pc:docChg chg="modSld addMainMaster delMainMaster modMainMaster">
      <pc:chgData name="shreyas M" userId="9b0c8885197e1c40" providerId="Windows Live" clId="Web-{EA8D2E06-8577-FAE5-3DC1-30B895566442}" dt="2025-05-12T04:32:50.313" v="25" actId="14100"/>
      <pc:docMkLst>
        <pc:docMk/>
      </pc:docMkLst>
      <pc:sldChg chg="modSp mod modClrScheme chgLayout">
        <pc:chgData name="shreyas M" userId="9b0c8885197e1c40" providerId="Windows Live" clId="Web-{EA8D2E06-8577-FAE5-3DC1-30B895566442}" dt="2025-05-12T04:32:12.609" v="24" actId="1076"/>
        <pc:sldMkLst>
          <pc:docMk/>
          <pc:sldMk cId="1960602806" sldId="256"/>
        </pc:sldMkLst>
        <pc:spChg chg="mod ord">
          <ac:chgData name="shreyas M" userId="9b0c8885197e1c40" providerId="Windows Live" clId="Web-{EA8D2E06-8577-FAE5-3DC1-30B895566442}" dt="2025-05-12T04:32:12.609" v="24" actId="1076"/>
          <ac:spMkLst>
            <pc:docMk/>
            <pc:sldMk cId="1960602806" sldId="256"/>
            <ac:spMk id="2" creationId="{FD1DC6D0-7C15-62FB-5D34-19C04B635A1C}"/>
          </ac:spMkLst>
        </pc:spChg>
      </pc:sldChg>
      <pc:sldChg chg="modSp mod modClrScheme chgLayout">
        <pc:chgData name="shreyas M" userId="9b0c8885197e1c40" providerId="Windows Live" clId="Web-{EA8D2E06-8577-FAE5-3DC1-30B895566442}" dt="2025-05-12T04:30:10.827" v="8"/>
        <pc:sldMkLst>
          <pc:docMk/>
          <pc:sldMk cId="1321259080" sldId="257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321259080" sldId="257"/>
            <ac:spMk id="2" creationId="{D26C4344-BD96-1CCA-EC02-E7FABBA493FE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321259080" sldId="257"/>
            <ac:spMk id="3" creationId="{482C73DB-8418-85F8-A747-15A0F85BB2A1}"/>
          </ac:spMkLst>
        </pc:spChg>
      </pc:sldChg>
      <pc:sldChg chg="modSp mod modClrScheme chgLayout">
        <pc:chgData name="shreyas M" userId="9b0c8885197e1c40" providerId="Windows Live" clId="Web-{EA8D2E06-8577-FAE5-3DC1-30B895566442}" dt="2025-05-12T04:30:10.827" v="8"/>
        <pc:sldMkLst>
          <pc:docMk/>
          <pc:sldMk cId="1185998262" sldId="258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185998262" sldId="258"/>
            <ac:spMk id="2" creationId="{98ECE804-EEF7-9F82-AA8A-22705E1859D3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185998262" sldId="258"/>
            <ac:spMk id="3" creationId="{3B58DD3A-E707-54E4-EEE7-1DBC6D70AB6C}"/>
          </ac:spMkLst>
        </pc:spChg>
      </pc:sldChg>
      <pc:sldChg chg="modSp mod modClrScheme chgLayout">
        <pc:chgData name="shreyas M" userId="9b0c8885197e1c40" providerId="Windows Live" clId="Web-{EA8D2E06-8577-FAE5-3DC1-30B895566442}" dt="2025-05-12T04:30:52.015" v="10" actId="14100"/>
        <pc:sldMkLst>
          <pc:docMk/>
          <pc:sldMk cId="2323142782" sldId="259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2323142782" sldId="259"/>
            <ac:spMk id="2" creationId="{3F13DB26-5569-E46C-1416-C293476FAA16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2323142782" sldId="259"/>
            <ac:spMk id="3" creationId="{BA7DF19E-5507-F835-9ED1-D4BF7E3E024E}"/>
          </ac:spMkLst>
        </pc:spChg>
        <pc:picChg chg="mod">
          <ac:chgData name="shreyas M" userId="9b0c8885197e1c40" providerId="Windows Live" clId="Web-{EA8D2E06-8577-FAE5-3DC1-30B895566442}" dt="2025-05-12T04:30:52.015" v="10" actId="14100"/>
          <ac:picMkLst>
            <pc:docMk/>
            <pc:sldMk cId="2323142782" sldId="259"/>
            <ac:picMk id="5" creationId="{986EAE2F-FE32-4FA0-DD61-15A343951FBD}"/>
          </ac:picMkLst>
        </pc:picChg>
      </pc:sldChg>
      <pc:sldChg chg="modSp mod modClrScheme chgLayout">
        <pc:chgData name="shreyas M" userId="9b0c8885197e1c40" providerId="Windows Live" clId="Web-{EA8D2E06-8577-FAE5-3DC1-30B895566442}" dt="2025-05-12T04:30:58.561" v="11" actId="1076"/>
        <pc:sldMkLst>
          <pc:docMk/>
          <pc:sldMk cId="2484574785" sldId="260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2484574785" sldId="260"/>
            <ac:spMk id="2" creationId="{E5144C84-D784-CBF8-F726-C0D9FCCF6819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2484574785" sldId="260"/>
            <ac:spMk id="3" creationId="{BD4EE4E4-F252-60F8-3E40-E71818FEC197}"/>
          </ac:spMkLst>
        </pc:spChg>
        <pc:picChg chg="mod">
          <ac:chgData name="shreyas M" userId="9b0c8885197e1c40" providerId="Windows Live" clId="Web-{EA8D2E06-8577-FAE5-3DC1-30B895566442}" dt="2025-05-12T04:30:58.561" v="11" actId="1076"/>
          <ac:picMkLst>
            <pc:docMk/>
            <pc:sldMk cId="2484574785" sldId="260"/>
            <ac:picMk id="5" creationId="{2C6C12BC-3419-B30D-45FD-153CF5B33D10}"/>
          </ac:picMkLst>
        </pc:picChg>
      </pc:sldChg>
      <pc:sldChg chg="modSp mod modClrScheme chgLayout">
        <pc:chgData name="shreyas M" userId="9b0c8885197e1c40" providerId="Windows Live" clId="Web-{EA8D2E06-8577-FAE5-3DC1-30B895566442}" dt="2025-05-12T04:32:50.313" v="25" actId="14100"/>
        <pc:sldMkLst>
          <pc:docMk/>
          <pc:sldMk cId="1510500630" sldId="261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510500630" sldId="261"/>
            <ac:spMk id="2" creationId="{2013FB25-8046-09C2-E3B6-27508914BEF0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510500630" sldId="261"/>
            <ac:spMk id="3" creationId="{1F69F8FD-4537-CEC3-7399-6859874A15AC}"/>
          </ac:spMkLst>
        </pc:spChg>
        <pc:picChg chg="mod">
          <ac:chgData name="shreyas M" userId="9b0c8885197e1c40" providerId="Windows Live" clId="Web-{EA8D2E06-8577-FAE5-3DC1-30B895566442}" dt="2025-05-12T04:32:50.313" v="25" actId="14100"/>
          <ac:picMkLst>
            <pc:docMk/>
            <pc:sldMk cId="1510500630" sldId="261"/>
            <ac:picMk id="7" creationId="{56323931-A775-D47D-37DD-17551D69FFAF}"/>
          </ac:picMkLst>
        </pc:picChg>
      </pc:sldChg>
      <pc:sldChg chg="modSp mod modClrScheme chgLayout">
        <pc:chgData name="shreyas M" userId="9b0c8885197e1c40" providerId="Windows Live" clId="Web-{EA8D2E06-8577-FAE5-3DC1-30B895566442}" dt="2025-05-12T04:30:10.827" v="8"/>
        <pc:sldMkLst>
          <pc:docMk/>
          <pc:sldMk cId="1384545133" sldId="262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384545133" sldId="262"/>
            <ac:spMk id="2" creationId="{04D9DFA8-F41D-1F86-74E4-2056900CA7F0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384545133" sldId="262"/>
            <ac:spMk id="3" creationId="{39B0EBDC-6172-84E7-C171-664CA0A2E589}"/>
          </ac:spMkLst>
        </pc:spChg>
      </pc:sldChg>
      <pc:sldChg chg="modSp mod modClrScheme chgLayout">
        <pc:chgData name="shreyas M" userId="9b0c8885197e1c40" providerId="Windows Live" clId="Web-{EA8D2E06-8577-FAE5-3DC1-30B895566442}" dt="2025-05-12T04:30:10.827" v="8"/>
        <pc:sldMkLst>
          <pc:docMk/>
          <pc:sldMk cId="3622719252" sldId="263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3622719252" sldId="263"/>
            <ac:spMk id="2" creationId="{7ADF596B-F95B-ABE5-BE62-BC9D02BC1DC2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3622719252" sldId="263"/>
            <ac:spMk id="3" creationId="{FCD87A8C-3EF3-748F-99D8-DA71318175CE}"/>
          </ac:spMkLst>
        </pc:spChg>
      </pc:sldChg>
      <pc:sldChg chg="modSp mod modClrScheme chgLayout">
        <pc:chgData name="shreyas M" userId="9b0c8885197e1c40" providerId="Windows Live" clId="Web-{EA8D2E06-8577-FAE5-3DC1-30B895566442}" dt="2025-05-12T04:31:26.796" v="19" actId="14100"/>
        <pc:sldMkLst>
          <pc:docMk/>
          <pc:sldMk cId="2975997182" sldId="264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2975997182" sldId="264"/>
            <ac:spMk id="2" creationId="{54E2E5E5-4AA1-0E75-0C5D-58C6A8660E83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2975997182" sldId="264"/>
            <ac:spMk id="3" creationId="{8FA39A66-AD7E-C0A2-C0EE-3F71FA884EA5}"/>
          </ac:spMkLst>
        </pc:spChg>
        <pc:picChg chg="mod">
          <ac:chgData name="shreyas M" userId="9b0c8885197e1c40" providerId="Windows Live" clId="Web-{EA8D2E06-8577-FAE5-3DC1-30B895566442}" dt="2025-05-12T04:31:26.796" v="19" actId="14100"/>
          <ac:picMkLst>
            <pc:docMk/>
            <pc:sldMk cId="2975997182" sldId="264"/>
            <ac:picMk id="7" creationId="{57F31B4B-913D-B276-491A-826DFD1DB088}"/>
          </ac:picMkLst>
        </pc:picChg>
      </pc:sldChg>
      <pc:sldChg chg="modSp mod modClrScheme chgLayout">
        <pc:chgData name="shreyas M" userId="9b0c8885197e1c40" providerId="Windows Live" clId="Web-{EA8D2E06-8577-FAE5-3DC1-30B895566442}" dt="2025-05-12T04:31:11.124" v="16" actId="1076"/>
        <pc:sldMkLst>
          <pc:docMk/>
          <pc:sldMk cId="4184874346" sldId="265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4184874346" sldId="265"/>
            <ac:spMk id="2" creationId="{5C62FF0D-7E88-2DEF-DBB2-DEFDB7F2E8AE}"/>
          </ac:spMkLst>
        </pc:spChg>
        <pc:spChg chg="mod ord">
          <ac:chgData name="shreyas M" userId="9b0c8885197e1c40" providerId="Windows Live" clId="Web-{EA8D2E06-8577-FAE5-3DC1-30B895566442}" dt="2025-05-12T04:31:10.077" v="15" actId="20577"/>
          <ac:spMkLst>
            <pc:docMk/>
            <pc:sldMk cId="4184874346" sldId="265"/>
            <ac:spMk id="3" creationId="{242B50F7-6033-BB22-C4C5-09F951BAEB48}"/>
          </ac:spMkLst>
        </pc:spChg>
        <pc:picChg chg="mod">
          <ac:chgData name="shreyas M" userId="9b0c8885197e1c40" providerId="Windows Live" clId="Web-{EA8D2E06-8577-FAE5-3DC1-30B895566442}" dt="2025-05-12T04:31:11.124" v="16" actId="1076"/>
          <ac:picMkLst>
            <pc:docMk/>
            <pc:sldMk cId="4184874346" sldId="265"/>
            <ac:picMk id="5" creationId="{0F592E54-50B4-459E-F68B-4CB5EDCB47B3}"/>
          </ac:picMkLst>
        </pc:picChg>
      </pc:sldChg>
      <pc:sldChg chg="modSp mod modClrScheme chgLayout">
        <pc:chgData name="shreyas M" userId="9b0c8885197e1c40" providerId="Windows Live" clId="Web-{EA8D2E06-8577-FAE5-3DC1-30B895566442}" dt="2025-05-12T04:31:20.609" v="18" actId="1076"/>
        <pc:sldMkLst>
          <pc:docMk/>
          <pc:sldMk cId="1488856307" sldId="266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488856307" sldId="266"/>
            <ac:spMk id="2" creationId="{8B74E55E-C5BC-07D4-B670-2253C1871FFE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488856307" sldId="266"/>
            <ac:spMk id="3" creationId="{996142F1-1E01-8C3D-833C-A7191A9024EA}"/>
          </ac:spMkLst>
        </pc:spChg>
        <pc:picChg chg="mod">
          <ac:chgData name="shreyas M" userId="9b0c8885197e1c40" providerId="Windows Live" clId="Web-{EA8D2E06-8577-FAE5-3DC1-30B895566442}" dt="2025-05-12T04:31:20.609" v="18" actId="1076"/>
          <ac:picMkLst>
            <pc:docMk/>
            <pc:sldMk cId="1488856307" sldId="266"/>
            <ac:picMk id="5" creationId="{29AF811E-4A17-B3BF-9BEA-E66609989666}"/>
          </ac:picMkLst>
        </pc:picChg>
      </pc:sldChg>
      <pc:sldChg chg="modSp mod modClrScheme chgLayout">
        <pc:chgData name="shreyas M" userId="9b0c8885197e1c40" providerId="Windows Live" clId="Web-{EA8D2E06-8577-FAE5-3DC1-30B895566442}" dt="2025-05-12T04:31:31.156" v="20" actId="14100"/>
        <pc:sldMkLst>
          <pc:docMk/>
          <pc:sldMk cId="3723442704" sldId="267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3723442704" sldId="267"/>
            <ac:spMk id="2" creationId="{399E5F67-D19A-5DF1-EC7C-4308CBAF5D2C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3723442704" sldId="267"/>
            <ac:spMk id="3" creationId="{30FA0AA0-1CEE-2ACF-9898-0F96E87CFB6B}"/>
          </ac:spMkLst>
        </pc:spChg>
        <pc:picChg chg="mod">
          <ac:chgData name="shreyas M" userId="9b0c8885197e1c40" providerId="Windows Live" clId="Web-{EA8D2E06-8577-FAE5-3DC1-30B895566442}" dt="2025-05-12T04:31:31.156" v="20" actId="14100"/>
          <ac:picMkLst>
            <pc:docMk/>
            <pc:sldMk cId="3723442704" sldId="267"/>
            <ac:picMk id="5" creationId="{4F83E488-D6A2-44E1-D3B5-E7CA6B53659B}"/>
          </ac:picMkLst>
        </pc:picChg>
      </pc:sldChg>
      <pc:sldChg chg="modSp mod modClrScheme chgLayout">
        <pc:chgData name="shreyas M" userId="9b0c8885197e1c40" providerId="Windows Live" clId="Web-{EA8D2E06-8577-FAE5-3DC1-30B895566442}" dt="2025-05-12T04:30:10.827" v="8"/>
        <pc:sldMkLst>
          <pc:docMk/>
          <pc:sldMk cId="4265085693" sldId="268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4265085693" sldId="268"/>
            <ac:spMk id="2" creationId="{20BE3C40-45C0-6036-8105-BC8D1CC6FC6F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4265085693" sldId="268"/>
            <ac:spMk id="3" creationId="{9C817AE1-73E2-FAB3-4CCC-C6DC5D13CA70}"/>
          </ac:spMkLst>
        </pc:spChg>
      </pc:sldChg>
      <pc:sldChg chg="modSp mod modClrScheme chgLayout">
        <pc:chgData name="shreyas M" userId="9b0c8885197e1c40" providerId="Windows Live" clId="Web-{EA8D2E06-8577-FAE5-3DC1-30B895566442}" dt="2025-05-12T04:30:10.827" v="8"/>
        <pc:sldMkLst>
          <pc:docMk/>
          <pc:sldMk cId="1770624058" sldId="269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770624058" sldId="269"/>
            <ac:spMk id="2" creationId="{A951F7A1-B82A-F618-3831-821E649633B5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770624058" sldId="269"/>
            <ac:spMk id="3" creationId="{12C97B41-30B0-1D5F-AC54-3760EED73AEC}"/>
          </ac:spMkLst>
        </pc:spChg>
      </pc:sldChg>
      <pc:sldChg chg="modSp mod modClrScheme chgLayout">
        <pc:chgData name="shreyas M" userId="9b0c8885197e1c40" providerId="Windows Live" clId="Web-{EA8D2E06-8577-FAE5-3DC1-30B895566442}" dt="2025-05-12T04:30:10.827" v="8"/>
        <pc:sldMkLst>
          <pc:docMk/>
          <pc:sldMk cId="401707581" sldId="270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401707581" sldId="270"/>
            <ac:spMk id="2" creationId="{9FA61F06-7D8C-B36E-79A8-9339FF34AF77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401707581" sldId="270"/>
            <ac:spMk id="3" creationId="{E5F32B0E-38A3-D0BE-33FA-0F59AD95B14F}"/>
          </ac:spMkLst>
        </pc:spChg>
      </pc:sldChg>
      <pc:sldChg chg="modSp mod modClrScheme chgLayout">
        <pc:chgData name="shreyas M" userId="9b0c8885197e1c40" providerId="Windows Live" clId="Web-{EA8D2E06-8577-FAE5-3DC1-30B895566442}" dt="2025-05-12T04:30:10.827" v="8"/>
        <pc:sldMkLst>
          <pc:docMk/>
          <pc:sldMk cId="110722200" sldId="271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10722200" sldId="271"/>
            <ac:spMk id="2" creationId="{69FFC1E6-E18B-EC3E-3B3A-68BA52944CCA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110722200" sldId="271"/>
            <ac:spMk id="3" creationId="{BD4D4116-C6A2-40DC-C055-D6B1B7F9A775}"/>
          </ac:spMkLst>
        </pc:spChg>
      </pc:sldChg>
      <pc:sldChg chg="modSp mod modClrScheme chgLayout">
        <pc:chgData name="shreyas M" userId="9b0c8885197e1c40" providerId="Windows Live" clId="Web-{EA8D2E06-8577-FAE5-3DC1-30B895566442}" dt="2025-05-12T04:31:36.749" v="21" actId="1076"/>
        <pc:sldMkLst>
          <pc:docMk/>
          <pc:sldMk cId="2867743943" sldId="272"/>
        </pc:sldMkLst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2867743943" sldId="272"/>
            <ac:spMk id="2" creationId="{D01A2400-8167-695F-0D1D-9CB3292880F9}"/>
          </ac:spMkLst>
        </pc:spChg>
        <pc:spChg chg="mod ord">
          <ac:chgData name="shreyas M" userId="9b0c8885197e1c40" providerId="Windows Live" clId="Web-{EA8D2E06-8577-FAE5-3DC1-30B895566442}" dt="2025-05-12T04:30:10.827" v="8"/>
          <ac:spMkLst>
            <pc:docMk/>
            <pc:sldMk cId="2867743943" sldId="272"/>
            <ac:spMk id="3" creationId="{E537CACA-92BE-256C-3C7D-60B69B9FAF81}"/>
          </ac:spMkLst>
        </pc:spChg>
        <pc:picChg chg="mod">
          <ac:chgData name="shreyas M" userId="9b0c8885197e1c40" providerId="Windows Live" clId="Web-{EA8D2E06-8577-FAE5-3DC1-30B895566442}" dt="2025-05-12T04:31:36.749" v="21" actId="1076"/>
          <ac:picMkLst>
            <pc:docMk/>
            <pc:sldMk cId="2867743943" sldId="272"/>
            <ac:picMk id="5" creationId="{CE7787C3-862E-9436-6418-533C4BC39987}"/>
          </ac:picMkLst>
        </pc:picChg>
      </pc:sldChg>
      <pc:sldChg chg="modSp mod modClrScheme chgLayout">
        <pc:chgData name="shreyas M" userId="9b0c8885197e1c40" providerId="Windows Live" clId="Web-{EA8D2E06-8577-FAE5-3DC1-30B895566442}" dt="2025-05-12T04:30:10.827" v="8"/>
        <pc:sldMkLst>
          <pc:docMk/>
          <pc:sldMk cId="4109597216" sldId="273"/>
        </pc:sldMkLst>
        <pc:picChg chg="mod ord">
          <ac:chgData name="shreyas M" userId="9b0c8885197e1c40" providerId="Windows Live" clId="Web-{EA8D2E06-8577-FAE5-3DC1-30B895566442}" dt="2025-05-12T04:30:10.827" v="8"/>
          <ac:picMkLst>
            <pc:docMk/>
            <pc:sldMk cId="4109597216" sldId="273"/>
            <ac:picMk id="5" creationId="{99CE3517-807C-C723-4A75-06FFF6E3CB4B}"/>
          </ac:picMkLst>
        </pc:picChg>
      </pc:sldChg>
      <pc:sldMasterChg chg="del mod setBg delSldLayout modSldLayout">
        <pc:chgData name="shreyas M" userId="9b0c8885197e1c40" providerId="Windows Live" clId="Web-{EA8D2E06-8577-FAE5-3DC1-30B895566442}" dt="2025-05-12T04:27:35.309" v="2"/>
        <pc:sldMasterMkLst>
          <pc:docMk/>
          <pc:sldMasterMk cId="2980267106" sldId="2147483648"/>
        </pc:sldMasterMkLst>
        <pc:sldLayoutChg chg="del mod">
          <pc:chgData name="shreyas M" userId="9b0c8885197e1c40" providerId="Windows Live" clId="Web-{EA8D2E06-8577-FAE5-3DC1-30B895566442}" dt="2025-05-12T04:27:35.309" v="2"/>
          <pc:sldLayoutMkLst>
            <pc:docMk/>
            <pc:sldMasterMk cId="2980267106" sldId="2147483648"/>
            <pc:sldLayoutMk cId="312722292" sldId="2147483649"/>
          </pc:sldLayoutMkLst>
        </pc:sldLayoutChg>
        <pc:sldLayoutChg chg="del mod">
          <pc:chgData name="shreyas M" userId="9b0c8885197e1c40" providerId="Windows Live" clId="Web-{EA8D2E06-8577-FAE5-3DC1-30B895566442}" dt="2025-05-12T04:27:35.309" v="2"/>
          <pc:sldLayoutMkLst>
            <pc:docMk/>
            <pc:sldMasterMk cId="2980267106" sldId="2147483648"/>
            <pc:sldLayoutMk cId="2303034020" sldId="2147483650"/>
          </pc:sldLayoutMkLst>
        </pc:sldLayoutChg>
        <pc:sldLayoutChg chg="del mod">
          <pc:chgData name="shreyas M" userId="9b0c8885197e1c40" providerId="Windows Live" clId="Web-{EA8D2E06-8577-FAE5-3DC1-30B895566442}" dt="2025-05-12T04:27:35.309" v="2"/>
          <pc:sldLayoutMkLst>
            <pc:docMk/>
            <pc:sldMasterMk cId="2980267106" sldId="2147483648"/>
            <pc:sldLayoutMk cId="332708472" sldId="2147483651"/>
          </pc:sldLayoutMkLst>
        </pc:sldLayoutChg>
        <pc:sldLayoutChg chg="del mod">
          <pc:chgData name="shreyas M" userId="9b0c8885197e1c40" providerId="Windows Live" clId="Web-{EA8D2E06-8577-FAE5-3DC1-30B895566442}" dt="2025-05-12T04:27:35.309" v="2"/>
          <pc:sldLayoutMkLst>
            <pc:docMk/>
            <pc:sldMasterMk cId="2980267106" sldId="2147483648"/>
            <pc:sldLayoutMk cId="3355936558" sldId="2147483652"/>
          </pc:sldLayoutMkLst>
        </pc:sldLayoutChg>
        <pc:sldLayoutChg chg="del mod">
          <pc:chgData name="shreyas M" userId="9b0c8885197e1c40" providerId="Windows Live" clId="Web-{EA8D2E06-8577-FAE5-3DC1-30B895566442}" dt="2025-05-12T04:27:35.309" v="2"/>
          <pc:sldLayoutMkLst>
            <pc:docMk/>
            <pc:sldMasterMk cId="2980267106" sldId="2147483648"/>
            <pc:sldLayoutMk cId="1487910850" sldId="2147483653"/>
          </pc:sldLayoutMkLst>
        </pc:sldLayoutChg>
        <pc:sldLayoutChg chg="del mod">
          <pc:chgData name="shreyas M" userId="9b0c8885197e1c40" providerId="Windows Live" clId="Web-{EA8D2E06-8577-FAE5-3DC1-30B895566442}" dt="2025-05-12T04:27:35.309" v="2"/>
          <pc:sldLayoutMkLst>
            <pc:docMk/>
            <pc:sldMasterMk cId="2980267106" sldId="2147483648"/>
            <pc:sldLayoutMk cId="2333439003" sldId="2147483654"/>
          </pc:sldLayoutMkLst>
        </pc:sldLayoutChg>
        <pc:sldLayoutChg chg="del mod">
          <pc:chgData name="shreyas M" userId="9b0c8885197e1c40" providerId="Windows Live" clId="Web-{EA8D2E06-8577-FAE5-3DC1-30B895566442}" dt="2025-05-12T04:27:35.309" v="2"/>
          <pc:sldLayoutMkLst>
            <pc:docMk/>
            <pc:sldMasterMk cId="2980267106" sldId="2147483648"/>
            <pc:sldLayoutMk cId="1756499271" sldId="2147483655"/>
          </pc:sldLayoutMkLst>
        </pc:sldLayoutChg>
        <pc:sldLayoutChg chg="del mod">
          <pc:chgData name="shreyas M" userId="9b0c8885197e1c40" providerId="Windows Live" clId="Web-{EA8D2E06-8577-FAE5-3DC1-30B895566442}" dt="2025-05-12T04:27:35.309" v="2"/>
          <pc:sldLayoutMkLst>
            <pc:docMk/>
            <pc:sldMasterMk cId="2980267106" sldId="2147483648"/>
            <pc:sldLayoutMk cId="673273461" sldId="2147483656"/>
          </pc:sldLayoutMkLst>
        </pc:sldLayoutChg>
        <pc:sldLayoutChg chg="del mod">
          <pc:chgData name="shreyas M" userId="9b0c8885197e1c40" providerId="Windows Live" clId="Web-{EA8D2E06-8577-FAE5-3DC1-30B895566442}" dt="2025-05-12T04:27:35.309" v="2"/>
          <pc:sldLayoutMkLst>
            <pc:docMk/>
            <pc:sldMasterMk cId="2980267106" sldId="2147483648"/>
            <pc:sldLayoutMk cId="3690423288" sldId="2147483657"/>
          </pc:sldLayoutMkLst>
        </pc:sldLayoutChg>
        <pc:sldLayoutChg chg="del mod">
          <pc:chgData name="shreyas M" userId="9b0c8885197e1c40" providerId="Windows Live" clId="Web-{EA8D2E06-8577-FAE5-3DC1-30B895566442}" dt="2025-05-12T04:27:35.309" v="2"/>
          <pc:sldLayoutMkLst>
            <pc:docMk/>
            <pc:sldMasterMk cId="2980267106" sldId="2147483648"/>
            <pc:sldLayoutMk cId="1932428359" sldId="2147483658"/>
          </pc:sldLayoutMkLst>
        </pc:sldLayoutChg>
        <pc:sldLayoutChg chg="del mod">
          <pc:chgData name="shreyas M" userId="9b0c8885197e1c40" providerId="Windows Live" clId="Web-{EA8D2E06-8577-FAE5-3DC1-30B895566442}" dt="2025-05-12T04:27:35.309" v="2"/>
          <pc:sldLayoutMkLst>
            <pc:docMk/>
            <pc:sldMasterMk cId="2980267106" sldId="2147483648"/>
            <pc:sldLayoutMk cId="2547642103" sldId="2147483659"/>
          </pc:sldLayoutMkLst>
        </pc:sldLayoutChg>
      </pc:sldMasterChg>
      <pc:sldMasterChg chg="add del addSldLayout delSldLayout modSldLayout">
        <pc:chgData name="shreyas M" userId="9b0c8885197e1c40" providerId="Windows Live" clId="Web-{EA8D2E06-8577-FAE5-3DC1-30B895566442}" dt="2025-05-12T04:27:44.137" v="3"/>
        <pc:sldMasterMkLst>
          <pc:docMk/>
          <pc:sldMasterMk cId="3763520542" sldId="2147483660"/>
        </pc:sldMasterMkLst>
        <pc:sldLayoutChg chg="add del mod replId">
          <pc:chgData name="shreyas M" userId="9b0c8885197e1c40" providerId="Windows Live" clId="Web-{EA8D2E06-8577-FAE5-3DC1-30B895566442}" dt="2025-05-12T04:27:44.137" v="3"/>
          <pc:sldLayoutMkLst>
            <pc:docMk/>
            <pc:sldMasterMk cId="3763520542" sldId="2147483660"/>
            <pc:sldLayoutMk cId="4134795568" sldId="2147483661"/>
          </pc:sldLayoutMkLst>
        </pc:sldLayoutChg>
        <pc:sldLayoutChg chg="add del mod replId">
          <pc:chgData name="shreyas M" userId="9b0c8885197e1c40" providerId="Windows Live" clId="Web-{EA8D2E06-8577-FAE5-3DC1-30B895566442}" dt="2025-05-12T04:27:44.137" v="3"/>
          <pc:sldLayoutMkLst>
            <pc:docMk/>
            <pc:sldMasterMk cId="3763520542" sldId="2147483660"/>
            <pc:sldLayoutMk cId="3482924924" sldId="2147483662"/>
          </pc:sldLayoutMkLst>
        </pc:sldLayoutChg>
        <pc:sldLayoutChg chg="add del mod replId">
          <pc:chgData name="shreyas M" userId="9b0c8885197e1c40" providerId="Windows Live" clId="Web-{EA8D2E06-8577-FAE5-3DC1-30B895566442}" dt="2025-05-12T04:27:44.137" v="3"/>
          <pc:sldLayoutMkLst>
            <pc:docMk/>
            <pc:sldMasterMk cId="3763520542" sldId="2147483660"/>
            <pc:sldLayoutMk cId="2903401113" sldId="2147483663"/>
          </pc:sldLayoutMkLst>
        </pc:sldLayoutChg>
        <pc:sldLayoutChg chg="add del mod replId">
          <pc:chgData name="shreyas M" userId="9b0c8885197e1c40" providerId="Windows Live" clId="Web-{EA8D2E06-8577-FAE5-3DC1-30B895566442}" dt="2025-05-12T04:27:44.137" v="3"/>
          <pc:sldLayoutMkLst>
            <pc:docMk/>
            <pc:sldMasterMk cId="3763520542" sldId="2147483660"/>
            <pc:sldLayoutMk cId="1720870944" sldId="2147483664"/>
          </pc:sldLayoutMkLst>
        </pc:sldLayoutChg>
        <pc:sldLayoutChg chg="add del mod replId">
          <pc:chgData name="shreyas M" userId="9b0c8885197e1c40" providerId="Windows Live" clId="Web-{EA8D2E06-8577-FAE5-3DC1-30B895566442}" dt="2025-05-12T04:27:44.137" v="3"/>
          <pc:sldLayoutMkLst>
            <pc:docMk/>
            <pc:sldMasterMk cId="3763520542" sldId="2147483660"/>
            <pc:sldLayoutMk cId="2228510334" sldId="2147483665"/>
          </pc:sldLayoutMkLst>
        </pc:sldLayoutChg>
        <pc:sldLayoutChg chg="add del mod replId">
          <pc:chgData name="shreyas M" userId="9b0c8885197e1c40" providerId="Windows Live" clId="Web-{EA8D2E06-8577-FAE5-3DC1-30B895566442}" dt="2025-05-12T04:27:44.137" v="3"/>
          <pc:sldLayoutMkLst>
            <pc:docMk/>
            <pc:sldMasterMk cId="3763520542" sldId="2147483660"/>
            <pc:sldLayoutMk cId="2140220814" sldId="2147483666"/>
          </pc:sldLayoutMkLst>
        </pc:sldLayoutChg>
        <pc:sldLayoutChg chg="add del mod replId">
          <pc:chgData name="shreyas M" userId="9b0c8885197e1c40" providerId="Windows Live" clId="Web-{EA8D2E06-8577-FAE5-3DC1-30B895566442}" dt="2025-05-12T04:27:44.137" v="3"/>
          <pc:sldLayoutMkLst>
            <pc:docMk/>
            <pc:sldMasterMk cId="3763520542" sldId="2147483660"/>
            <pc:sldLayoutMk cId="3083603098" sldId="2147483667"/>
          </pc:sldLayoutMkLst>
        </pc:sldLayoutChg>
        <pc:sldLayoutChg chg="add del mod replId">
          <pc:chgData name="shreyas M" userId="9b0c8885197e1c40" providerId="Windows Live" clId="Web-{EA8D2E06-8577-FAE5-3DC1-30B895566442}" dt="2025-05-12T04:27:44.137" v="3"/>
          <pc:sldLayoutMkLst>
            <pc:docMk/>
            <pc:sldMasterMk cId="3763520542" sldId="2147483660"/>
            <pc:sldLayoutMk cId="2926300150" sldId="2147483668"/>
          </pc:sldLayoutMkLst>
        </pc:sldLayoutChg>
        <pc:sldLayoutChg chg="add del mod replId">
          <pc:chgData name="shreyas M" userId="9b0c8885197e1c40" providerId="Windows Live" clId="Web-{EA8D2E06-8577-FAE5-3DC1-30B895566442}" dt="2025-05-12T04:27:44.137" v="3"/>
          <pc:sldLayoutMkLst>
            <pc:docMk/>
            <pc:sldMasterMk cId="3763520542" sldId="2147483660"/>
            <pc:sldLayoutMk cId="2661547129" sldId="2147483669"/>
          </pc:sldLayoutMkLst>
        </pc:sldLayoutChg>
        <pc:sldLayoutChg chg="add del mod replId">
          <pc:chgData name="shreyas M" userId="9b0c8885197e1c40" providerId="Windows Live" clId="Web-{EA8D2E06-8577-FAE5-3DC1-30B895566442}" dt="2025-05-12T04:27:44.137" v="3"/>
          <pc:sldLayoutMkLst>
            <pc:docMk/>
            <pc:sldMasterMk cId="3763520542" sldId="2147483660"/>
            <pc:sldLayoutMk cId="4054869557" sldId="2147483670"/>
          </pc:sldLayoutMkLst>
        </pc:sldLayoutChg>
        <pc:sldLayoutChg chg="add del mod replId">
          <pc:chgData name="shreyas M" userId="9b0c8885197e1c40" providerId="Windows Live" clId="Web-{EA8D2E06-8577-FAE5-3DC1-30B895566442}" dt="2025-05-12T04:27:44.137" v="3"/>
          <pc:sldLayoutMkLst>
            <pc:docMk/>
            <pc:sldMasterMk cId="3763520542" sldId="2147483660"/>
            <pc:sldLayoutMk cId="2483101130" sldId="2147483671"/>
          </pc:sldLayoutMkLst>
        </pc:sldLayoutChg>
      </pc:sldMasterChg>
      <pc:sldMasterChg chg="add del addSldLayout delSldLayout modSldLayout">
        <pc:chgData name="shreyas M" userId="9b0c8885197e1c40" providerId="Windows Live" clId="Web-{EA8D2E06-8577-FAE5-3DC1-30B895566442}" dt="2025-05-12T04:27:50.075" v="4"/>
        <pc:sldMasterMkLst>
          <pc:docMk/>
          <pc:sldMasterMk cId="2952507678" sldId="2147483672"/>
        </pc:sldMasterMkLst>
        <pc:sldLayoutChg chg="add del mod replId">
          <pc:chgData name="shreyas M" userId="9b0c8885197e1c40" providerId="Windows Live" clId="Web-{EA8D2E06-8577-FAE5-3DC1-30B895566442}" dt="2025-05-12T04:27:50.075" v="4"/>
          <pc:sldLayoutMkLst>
            <pc:docMk/>
            <pc:sldMasterMk cId="2952507678" sldId="2147483672"/>
            <pc:sldLayoutMk cId="3996322202" sldId="2147483673"/>
          </pc:sldLayoutMkLst>
        </pc:sldLayoutChg>
        <pc:sldLayoutChg chg="add del mod replId">
          <pc:chgData name="shreyas M" userId="9b0c8885197e1c40" providerId="Windows Live" clId="Web-{EA8D2E06-8577-FAE5-3DC1-30B895566442}" dt="2025-05-12T04:27:50.075" v="4"/>
          <pc:sldLayoutMkLst>
            <pc:docMk/>
            <pc:sldMasterMk cId="2952507678" sldId="2147483672"/>
            <pc:sldLayoutMk cId="1257404563" sldId="2147483674"/>
          </pc:sldLayoutMkLst>
        </pc:sldLayoutChg>
        <pc:sldLayoutChg chg="add del mod replId">
          <pc:chgData name="shreyas M" userId="9b0c8885197e1c40" providerId="Windows Live" clId="Web-{EA8D2E06-8577-FAE5-3DC1-30B895566442}" dt="2025-05-12T04:27:50.075" v="4"/>
          <pc:sldLayoutMkLst>
            <pc:docMk/>
            <pc:sldMasterMk cId="2952507678" sldId="2147483672"/>
            <pc:sldLayoutMk cId="3882485945" sldId="2147483675"/>
          </pc:sldLayoutMkLst>
        </pc:sldLayoutChg>
        <pc:sldLayoutChg chg="add del mod replId">
          <pc:chgData name="shreyas M" userId="9b0c8885197e1c40" providerId="Windows Live" clId="Web-{EA8D2E06-8577-FAE5-3DC1-30B895566442}" dt="2025-05-12T04:27:50.075" v="4"/>
          <pc:sldLayoutMkLst>
            <pc:docMk/>
            <pc:sldMasterMk cId="2952507678" sldId="2147483672"/>
            <pc:sldLayoutMk cId="67148038" sldId="2147483676"/>
          </pc:sldLayoutMkLst>
        </pc:sldLayoutChg>
        <pc:sldLayoutChg chg="add del mod replId">
          <pc:chgData name="shreyas M" userId="9b0c8885197e1c40" providerId="Windows Live" clId="Web-{EA8D2E06-8577-FAE5-3DC1-30B895566442}" dt="2025-05-12T04:27:50.075" v="4"/>
          <pc:sldLayoutMkLst>
            <pc:docMk/>
            <pc:sldMasterMk cId="2952507678" sldId="2147483672"/>
            <pc:sldLayoutMk cId="861127819" sldId="2147483677"/>
          </pc:sldLayoutMkLst>
        </pc:sldLayoutChg>
        <pc:sldLayoutChg chg="add del mod replId">
          <pc:chgData name="shreyas M" userId="9b0c8885197e1c40" providerId="Windows Live" clId="Web-{EA8D2E06-8577-FAE5-3DC1-30B895566442}" dt="2025-05-12T04:27:50.075" v="4"/>
          <pc:sldLayoutMkLst>
            <pc:docMk/>
            <pc:sldMasterMk cId="2952507678" sldId="2147483672"/>
            <pc:sldLayoutMk cId="1802716359" sldId="2147483678"/>
          </pc:sldLayoutMkLst>
        </pc:sldLayoutChg>
        <pc:sldLayoutChg chg="add del mod replId">
          <pc:chgData name="shreyas M" userId="9b0c8885197e1c40" providerId="Windows Live" clId="Web-{EA8D2E06-8577-FAE5-3DC1-30B895566442}" dt="2025-05-12T04:27:50.075" v="4"/>
          <pc:sldLayoutMkLst>
            <pc:docMk/>
            <pc:sldMasterMk cId="2952507678" sldId="2147483672"/>
            <pc:sldLayoutMk cId="4044492830" sldId="2147483679"/>
          </pc:sldLayoutMkLst>
        </pc:sldLayoutChg>
        <pc:sldLayoutChg chg="add del mod replId">
          <pc:chgData name="shreyas M" userId="9b0c8885197e1c40" providerId="Windows Live" clId="Web-{EA8D2E06-8577-FAE5-3DC1-30B895566442}" dt="2025-05-12T04:27:50.075" v="4"/>
          <pc:sldLayoutMkLst>
            <pc:docMk/>
            <pc:sldMasterMk cId="2952507678" sldId="2147483672"/>
            <pc:sldLayoutMk cId="1090772513" sldId="2147483680"/>
          </pc:sldLayoutMkLst>
        </pc:sldLayoutChg>
        <pc:sldLayoutChg chg="add del mod replId">
          <pc:chgData name="shreyas M" userId="9b0c8885197e1c40" providerId="Windows Live" clId="Web-{EA8D2E06-8577-FAE5-3DC1-30B895566442}" dt="2025-05-12T04:27:50.075" v="4"/>
          <pc:sldLayoutMkLst>
            <pc:docMk/>
            <pc:sldMasterMk cId="2952507678" sldId="2147483672"/>
            <pc:sldLayoutMk cId="2376061906" sldId="2147483681"/>
          </pc:sldLayoutMkLst>
        </pc:sldLayoutChg>
        <pc:sldLayoutChg chg="add del mod replId">
          <pc:chgData name="shreyas M" userId="9b0c8885197e1c40" providerId="Windows Live" clId="Web-{EA8D2E06-8577-FAE5-3DC1-30B895566442}" dt="2025-05-12T04:27:50.075" v="4"/>
          <pc:sldLayoutMkLst>
            <pc:docMk/>
            <pc:sldMasterMk cId="2952507678" sldId="2147483672"/>
            <pc:sldLayoutMk cId="147042895" sldId="2147483682"/>
          </pc:sldLayoutMkLst>
        </pc:sldLayoutChg>
        <pc:sldLayoutChg chg="add del mod replId">
          <pc:chgData name="shreyas M" userId="9b0c8885197e1c40" providerId="Windows Live" clId="Web-{EA8D2E06-8577-FAE5-3DC1-30B895566442}" dt="2025-05-12T04:27:50.075" v="4"/>
          <pc:sldLayoutMkLst>
            <pc:docMk/>
            <pc:sldMasterMk cId="2952507678" sldId="2147483672"/>
            <pc:sldLayoutMk cId="1030568807" sldId="2147483683"/>
          </pc:sldLayoutMkLst>
        </pc:sldLayoutChg>
      </pc:sldMasterChg>
      <pc:sldMasterChg chg="add del mod setBg addSldLayout delSldLayout modSldLayout">
        <pc:chgData name="shreyas M" userId="9b0c8885197e1c40" providerId="Windows Live" clId="Web-{EA8D2E06-8577-FAE5-3DC1-30B895566442}" dt="2025-05-12T04:28:38.263" v="6"/>
        <pc:sldMasterMkLst>
          <pc:docMk/>
          <pc:sldMasterMk cId="212640489" sldId="2147483684"/>
        </pc:sldMasterMkLst>
        <pc:sldLayoutChg chg="add del mod replId">
          <pc:chgData name="shreyas M" userId="9b0c8885197e1c40" providerId="Windows Live" clId="Web-{EA8D2E06-8577-FAE5-3DC1-30B895566442}" dt="2025-05-12T04:28:38.263" v="6"/>
          <pc:sldLayoutMkLst>
            <pc:docMk/>
            <pc:sldMasterMk cId="212640489" sldId="2147483684"/>
            <pc:sldLayoutMk cId="2268690430" sldId="2147483685"/>
          </pc:sldLayoutMkLst>
        </pc:sldLayoutChg>
        <pc:sldLayoutChg chg="add del mod replId">
          <pc:chgData name="shreyas M" userId="9b0c8885197e1c40" providerId="Windows Live" clId="Web-{EA8D2E06-8577-FAE5-3DC1-30B895566442}" dt="2025-05-12T04:28:38.263" v="6"/>
          <pc:sldLayoutMkLst>
            <pc:docMk/>
            <pc:sldMasterMk cId="212640489" sldId="2147483684"/>
            <pc:sldLayoutMk cId="1208397414" sldId="2147483686"/>
          </pc:sldLayoutMkLst>
        </pc:sldLayoutChg>
        <pc:sldLayoutChg chg="add del mod replId">
          <pc:chgData name="shreyas M" userId="9b0c8885197e1c40" providerId="Windows Live" clId="Web-{EA8D2E06-8577-FAE5-3DC1-30B895566442}" dt="2025-05-12T04:28:38.263" v="6"/>
          <pc:sldLayoutMkLst>
            <pc:docMk/>
            <pc:sldMasterMk cId="212640489" sldId="2147483684"/>
            <pc:sldLayoutMk cId="1880135577" sldId="2147483687"/>
          </pc:sldLayoutMkLst>
        </pc:sldLayoutChg>
        <pc:sldLayoutChg chg="add del mod replId">
          <pc:chgData name="shreyas M" userId="9b0c8885197e1c40" providerId="Windows Live" clId="Web-{EA8D2E06-8577-FAE5-3DC1-30B895566442}" dt="2025-05-12T04:28:38.263" v="6"/>
          <pc:sldLayoutMkLst>
            <pc:docMk/>
            <pc:sldMasterMk cId="212640489" sldId="2147483684"/>
            <pc:sldLayoutMk cId="2537097382" sldId="2147483688"/>
          </pc:sldLayoutMkLst>
        </pc:sldLayoutChg>
        <pc:sldLayoutChg chg="add del mod replId">
          <pc:chgData name="shreyas M" userId="9b0c8885197e1c40" providerId="Windows Live" clId="Web-{EA8D2E06-8577-FAE5-3DC1-30B895566442}" dt="2025-05-12T04:28:38.263" v="6"/>
          <pc:sldLayoutMkLst>
            <pc:docMk/>
            <pc:sldMasterMk cId="212640489" sldId="2147483684"/>
            <pc:sldLayoutMk cId="1272475433" sldId="2147483689"/>
          </pc:sldLayoutMkLst>
        </pc:sldLayoutChg>
        <pc:sldLayoutChg chg="add del mod replId">
          <pc:chgData name="shreyas M" userId="9b0c8885197e1c40" providerId="Windows Live" clId="Web-{EA8D2E06-8577-FAE5-3DC1-30B895566442}" dt="2025-05-12T04:28:38.263" v="6"/>
          <pc:sldLayoutMkLst>
            <pc:docMk/>
            <pc:sldMasterMk cId="212640489" sldId="2147483684"/>
            <pc:sldLayoutMk cId="2479213686" sldId="2147483690"/>
          </pc:sldLayoutMkLst>
        </pc:sldLayoutChg>
        <pc:sldLayoutChg chg="add del mod replId">
          <pc:chgData name="shreyas M" userId="9b0c8885197e1c40" providerId="Windows Live" clId="Web-{EA8D2E06-8577-FAE5-3DC1-30B895566442}" dt="2025-05-12T04:28:38.263" v="6"/>
          <pc:sldLayoutMkLst>
            <pc:docMk/>
            <pc:sldMasterMk cId="212640489" sldId="2147483684"/>
            <pc:sldLayoutMk cId="185931805" sldId="2147483691"/>
          </pc:sldLayoutMkLst>
        </pc:sldLayoutChg>
        <pc:sldLayoutChg chg="add del mod replId">
          <pc:chgData name="shreyas M" userId="9b0c8885197e1c40" providerId="Windows Live" clId="Web-{EA8D2E06-8577-FAE5-3DC1-30B895566442}" dt="2025-05-12T04:28:38.263" v="6"/>
          <pc:sldLayoutMkLst>
            <pc:docMk/>
            <pc:sldMasterMk cId="212640489" sldId="2147483684"/>
            <pc:sldLayoutMk cId="318769923" sldId="2147483692"/>
          </pc:sldLayoutMkLst>
        </pc:sldLayoutChg>
        <pc:sldLayoutChg chg="add del mod replId">
          <pc:chgData name="shreyas M" userId="9b0c8885197e1c40" providerId="Windows Live" clId="Web-{EA8D2E06-8577-FAE5-3DC1-30B895566442}" dt="2025-05-12T04:28:38.263" v="6"/>
          <pc:sldLayoutMkLst>
            <pc:docMk/>
            <pc:sldMasterMk cId="212640489" sldId="2147483684"/>
            <pc:sldLayoutMk cId="2803056760" sldId="2147483693"/>
          </pc:sldLayoutMkLst>
        </pc:sldLayoutChg>
        <pc:sldLayoutChg chg="add del mod replId">
          <pc:chgData name="shreyas M" userId="9b0c8885197e1c40" providerId="Windows Live" clId="Web-{EA8D2E06-8577-FAE5-3DC1-30B895566442}" dt="2025-05-12T04:28:38.263" v="6"/>
          <pc:sldLayoutMkLst>
            <pc:docMk/>
            <pc:sldMasterMk cId="212640489" sldId="2147483684"/>
            <pc:sldLayoutMk cId="665119965" sldId="2147483694"/>
          </pc:sldLayoutMkLst>
        </pc:sldLayoutChg>
        <pc:sldLayoutChg chg="add del mod replId">
          <pc:chgData name="shreyas M" userId="9b0c8885197e1c40" providerId="Windows Live" clId="Web-{EA8D2E06-8577-FAE5-3DC1-30B895566442}" dt="2025-05-12T04:28:38.263" v="6"/>
          <pc:sldLayoutMkLst>
            <pc:docMk/>
            <pc:sldMasterMk cId="212640489" sldId="2147483684"/>
            <pc:sldLayoutMk cId="1795292317" sldId="2147483695"/>
          </pc:sldLayoutMkLst>
        </pc:sldLayoutChg>
      </pc:sldMasterChg>
      <pc:sldMasterChg chg="add del addSldLayout delSldLayout modSldLayout">
        <pc:chgData name="shreyas M" userId="9b0c8885197e1c40" providerId="Windows Live" clId="Web-{EA8D2E06-8577-FAE5-3DC1-30B895566442}" dt="2025-05-12T04:28:43.404" v="7"/>
        <pc:sldMasterMkLst>
          <pc:docMk/>
          <pc:sldMasterMk cId="3070806040" sldId="2147483696"/>
        </pc:sldMasterMkLst>
        <pc:sldLayoutChg chg="add del mod replId">
          <pc:chgData name="shreyas M" userId="9b0c8885197e1c40" providerId="Windows Live" clId="Web-{EA8D2E06-8577-FAE5-3DC1-30B895566442}" dt="2025-05-12T04:28:43.404" v="7"/>
          <pc:sldLayoutMkLst>
            <pc:docMk/>
            <pc:sldMasterMk cId="3070806040" sldId="2147483696"/>
            <pc:sldLayoutMk cId="1647021279" sldId="2147483697"/>
          </pc:sldLayoutMkLst>
        </pc:sldLayoutChg>
        <pc:sldLayoutChg chg="add del mod replId">
          <pc:chgData name="shreyas M" userId="9b0c8885197e1c40" providerId="Windows Live" clId="Web-{EA8D2E06-8577-FAE5-3DC1-30B895566442}" dt="2025-05-12T04:28:43.404" v="7"/>
          <pc:sldLayoutMkLst>
            <pc:docMk/>
            <pc:sldMasterMk cId="3070806040" sldId="2147483696"/>
            <pc:sldLayoutMk cId="3727468921" sldId="2147483698"/>
          </pc:sldLayoutMkLst>
        </pc:sldLayoutChg>
        <pc:sldLayoutChg chg="add del mod replId">
          <pc:chgData name="shreyas M" userId="9b0c8885197e1c40" providerId="Windows Live" clId="Web-{EA8D2E06-8577-FAE5-3DC1-30B895566442}" dt="2025-05-12T04:28:43.404" v="7"/>
          <pc:sldLayoutMkLst>
            <pc:docMk/>
            <pc:sldMasterMk cId="3070806040" sldId="2147483696"/>
            <pc:sldLayoutMk cId="3357312223" sldId="2147483699"/>
          </pc:sldLayoutMkLst>
        </pc:sldLayoutChg>
        <pc:sldLayoutChg chg="add del mod replId">
          <pc:chgData name="shreyas M" userId="9b0c8885197e1c40" providerId="Windows Live" clId="Web-{EA8D2E06-8577-FAE5-3DC1-30B895566442}" dt="2025-05-12T04:28:43.404" v="7"/>
          <pc:sldLayoutMkLst>
            <pc:docMk/>
            <pc:sldMasterMk cId="3070806040" sldId="2147483696"/>
            <pc:sldLayoutMk cId="3024444543" sldId="2147483700"/>
          </pc:sldLayoutMkLst>
        </pc:sldLayoutChg>
        <pc:sldLayoutChg chg="add del mod replId">
          <pc:chgData name="shreyas M" userId="9b0c8885197e1c40" providerId="Windows Live" clId="Web-{EA8D2E06-8577-FAE5-3DC1-30B895566442}" dt="2025-05-12T04:28:43.404" v="7"/>
          <pc:sldLayoutMkLst>
            <pc:docMk/>
            <pc:sldMasterMk cId="3070806040" sldId="2147483696"/>
            <pc:sldLayoutMk cId="1608587710" sldId="2147483701"/>
          </pc:sldLayoutMkLst>
        </pc:sldLayoutChg>
        <pc:sldLayoutChg chg="add del mod replId">
          <pc:chgData name="shreyas M" userId="9b0c8885197e1c40" providerId="Windows Live" clId="Web-{EA8D2E06-8577-FAE5-3DC1-30B895566442}" dt="2025-05-12T04:28:43.404" v="7"/>
          <pc:sldLayoutMkLst>
            <pc:docMk/>
            <pc:sldMasterMk cId="3070806040" sldId="2147483696"/>
            <pc:sldLayoutMk cId="556501877" sldId="2147483702"/>
          </pc:sldLayoutMkLst>
        </pc:sldLayoutChg>
        <pc:sldLayoutChg chg="add del mod replId">
          <pc:chgData name="shreyas M" userId="9b0c8885197e1c40" providerId="Windows Live" clId="Web-{EA8D2E06-8577-FAE5-3DC1-30B895566442}" dt="2025-05-12T04:28:43.404" v="7"/>
          <pc:sldLayoutMkLst>
            <pc:docMk/>
            <pc:sldMasterMk cId="3070806040" sldId="2147483696"/>
            <pc:sldLayoutMk cId="3609435141" sldId="2147483703"/>
          </pc:sldLayoutMkLst>
        </pc:sldLayoutChg>
        <pc:sldLayoutChg chg="add del mod replId">
          <pc:chgData name="shreyas M" userId="9b0c8885197e1c40" providerId="Windows Live" clId="Web-{EA8D2E06-8577-FAE5-3DC1-30B895566442}" dt="2025-05-12T04:28:43.404" v="7"/>
          <pc:sldLayoutMkLst>
            <pc:docMk/>
            <pc:sldMasterMk cId="3070806040" sldId="2147483696"/>
            <pc:sldLayoutMk cId="2542090657" sldId="2147483704"/>
          </pc:sldLayoutMkLst>
        </pc:sldLayoutChg>
        <pc:sldLayoutChg chg="add del mod replId">
          <pc:chgData name="shreyas M" userId="9b0c8885197e1c40" providerId="Windows Live" clId="Web-{EA8D2E06-8577-FAE5-3DC1-30B895566442}" dt="2025-05-12T04:28:43.404" v="7"/>
          <pc:sldLayoutMkLst>
            <pc:docMk/>
            <pc:sldMasterMk cId="3070806040" sldId="2147483696"/>
            <pc:sldLayoutMk cId="4039614725" sldId="2147483705"/>
          </pc:sldLayoutMkLst>
        </pc:sldLayoutChg>
        <pc:sldLayoutChg chg="add del mod replId">
          <pc:chgData name="shreyas M" userId="9b0c8885197e1c40" providerId="Windows Live" clId="Web-{EA8D2E06-8577-FAE5-3DC1-30B895566442}" dt="2025-05-12T04:28:43.404" v="7"/>
          <pc:sldLayoutMkLst>
            <pc:docMk/>
            <pc:sldMasterMk cId="3070806040" sldId="2147483696"/>
            <pc:sldLayoutMk cId="1908976364" sldId="2147483706"/>
          </pc:sldLayoutMkLst>
        </pc:sldLayoutChg>
        <pc:sldLayoutChg chg="add del mod replId">
          <pc:chgData name="shreyas M" userId="9b0c8885197e1c40" providerId="Windows Live" clId="Web-{EA8D2E06-8577-FAE5-3DC1-30B895566442}" dt="2025-05-12T04:28:43.404" v="7"/>
          <pc:sldLayoutMkLst>
            <pc:docMk/>
            <pc:sldMasterMk cId="3070806040" sldId="2147483696"/>
            <pc:sldLayoutMk cId="3368146621" sldId="2147483707"/>
          </pc:sldLayoutMkLst>
        </pc:sldLayoutChg>
      </pc:sldMasterChg>
      <pc:sldMasterChg chg="add del addSldLayout delSldLayout modSldLayout">
        <pc:chgData name="shreyas M" userId="9b0c8885197e1c40" providerId="Windows Live" clId="Web-{EA8D2E06-8577-FAE5-3DC1-30B895566442}" dt="2025-05-12T04:30:10.827" v="8"/>
        <pc:sldMasterMkLst>
          <pc:docMk/>
          <pc:sldMasterMk cId="833834498" sldId="2147483708"/>
        </pc:sldMasterMkLst>
        <pc:sldLayoutChg chg="add del mod replId">
          <pc:chgData name="shreyas M" userId="9b0c8885197e1c40" providerId="Windows Live" clId="Web-{EA8D2E06-8577-FAE5-3DC1-30B895566442}" dt="2025-05-12T04:30:10.827" v="8"/>
          <pc:sldLayoutMkLst>
            <pc:docMk/>
            <pc:sldMasterMk cId="833834498" sldId="2147483708"/>
            <pc:sldLayoutMk cId="868930444" sldId="2147483709"/>
          </pc:sldLayoutMkLst>
        </pc:sldLayoutChg>
        <pc:sldLayoutChg chg="add del mod replId">
          <pc:chgData name="shreyas M" userId="9b0c8885197e1c40" providerId="Windows Live" clId="Web-{EA8D2E06-8577-FAE5-3DC1-30B895566442}" dt="2025-05-12T04:30:10.827" v="8"/>
          <pc:sldLayoutMkLst>
            <pc:docMk/>
            <pc:sldMasterMk cId="833834498" sldId="2147483708"/>
            <pc:sldLayoutMk cId="1783478484" sldId="2147483710"/>
          </pc:sldLayoutMkLst>
        </pc:sldLayoutChg>
        <pc:sldLayoutChg chg="add del mod replId">
          <pc:chgData name="shreyas M" userId="9b0c8885197e1c40" providerId="Windows Live" clId="Web-{EA8D2E06-8577-FAE5-3DC1-30B895566442}" dt="2025-05-12T04:30:10.827" v="8"/>
          <pc:sldLayoutMkLst>
            <pc:docMk/>
            <pc:sldMasterMk cId="833834498" sldId="2147483708"/>
            <pc:sldLayoutMk cId="490297413" sldId="2147483711"/>
          </pc:sldLayoutMkLst>
        </pc:sldLayoutChg>
        <pc:sldLayoutChg chg="add del mod replId">
          <pc:chgData name="shreyas M" userId="9b0c8885197e1c40" providerId="Windows Live" clId="Web-{EA8D2E06-8577-FAE5-3DC1-30B895566442}" dt="2025-05-12T04:30:10.827" v="8"/>
          <pc:sldLayoutMkLst>
            <pc:docMk/>
            <pc:sldMasterMk cId="833834498" sldId="2147483708"/>
            <pc:sldLayoutMk cId="4238545299" sldId="2147483712"/>
          </pc:sldLayoutMkLst>
        </pc:sldLayoutChg>
        <pc:sldLayoutChg chg="add del mod replId">
          <pc:chgData name="shreyas M" userId="9b0c8885197e1c40" providerId="Windows Live" clId="Web-{EA8D2E06-8577-FAE5-3DC1-30B895566442}" dt="2025-05-12T04:30:10.827" v="8"/>
          <pc:sldLayoutMkLst>
            <pc:docMk/>
            <pc:sldMasterMk cId="833834498" sldId="2147483708"/>
            <pc:sldLayoutMk cId="4173017642" sldId="2147483713"/>
          </pc:sldLayoutMkLst>
        </pc:sldLayoutChg>
        <pc:sldLayoutChg chg="add del mod replId">
          <pc:chgData name="shreyas M" userId="9b0c8885197e1c40" providerId="Windows Live" clId="Web-{EA8D2E06-8577-FAE5-3DC1-30B895566442}" dt="2025-05-12T04:30:10.827" v="8"/>
          <pc:sldLayoutMkLst>
            <pc:docMk/>
            <pc:sldMasterMk cId="833834498" sldId="2147483708"/>
            <pc:sldLayoutMk cId="1813991666" sldId="2147483714"/>
          </pc:sldLayoutMkLst>
        </pc:sldLayoutChg>
        <pc:sldLayoutChg chg="add del mod replId">
          <pc:chgData name="shreyas M" userId="9b0c8885197e1c40" providerId="Windows Live" clId="Web-{EA8D2E06-8577-FAE5-3DC1-30B895566442}" dt="2025-05-12T04:30:10.827" v="8"/>
          <pc:sldLayoutMkLst>
            <pc:docMk/>
            <pc:sldMasterMk cId="833834498" sldId="2147483708"/>
            <pc:sldLayoutMk cId="4004386137" sldId="2147483715"/>
          </pc:sldLayoutMkLst>
        </pc:sldLayoutChg>
        <pc:sldLayoutChg chg="add del mod replId">
          <pc:chgData name="shreyas M" userId="9b0c8885197e1c40" providerId="Windows Live" clId="Web-{EA8D2E06-8577-FAE5-3DC1-30B895566442}" dt="2025-05-12T04:30:10.827" v="8"/>
          <pc:sldLayoutMkLst>
            <pc:docMk/>
            <pc:sldMasterMk cId="833834498" sldId="2147483708"/>
            <pc:sldLayoutMk cId="4119030935" sldId="2147483716"/>
          </pc:sldLayoutMkLst>
        </pc:sldLayoutChg>
        <pc:sldLayoutChg chg="add del mod replId">
          <pc:chgData name="shreyas M" userId="9b0c8885197e1c40" providerId="Windows Live" clId="Web-{EA8D2E06-8577-FAE5-3DC1-30B895566442}" dt="2025-05-12T04:30:10.827" v="8"/>
          <pc:sldLayoutMkLst>
            <pc:docMk/>
            <pc:sldMasterMk cId="833834498" sldId="2147483708"/>
            <pc:sldLayoutMk cId="2509761009" sldId="2147483717"/>
          </pc:sldLayoutMkLst>
        </pc:sldLayoutChg>
        <pc:sldLayoutChg chg="add del mod replId">
          <pc:chgData name="shreyas M" userId="9b0c8885197e1c40" providerId="Windows Live" clId="Web-{EA8D2E06-8577-FAE5-3DC1-30B895566442}" dt="2025-05-12T04:30:10.827" v="8"/>
          <pc:sldLayoutMkLst>
            <pc:docMk/>
            <pc:sldMasterMk cId="833834498" sldId="2147483708"/>
            <pc:sldLayoutMk cId="3517289419" sldId="2147483718"/>
          </pc:sldLayoutMkLst>
        </pc:sldLayoutChg>
        <pc:sldLayoutChg chg="add del mod replId">
          <pc:chgData name="shreyas M" userId="9b0c8885197e1c40" providerId="Windows Live" clId="Web-{EA8D2E06-8577-FAE5-3DC1-30B895566442}" dt="2025-05-12T04:30:10.827" v="8"/>
          <pc:sldLayoutMkLst>
            <pc:docMk/>
            <pc:sldMasterMk cId="833834498" sldId="2147483708"/>
            <pc:sldLayoutMk cId="3043809612" sldId="2147483719"/>
          </pc:sldLayoutMkLst>
        </pc:sldLayoutChg>
      </pc:sldMasterChg>
      <pc:sldMasterChg chg="add addSldLayout modSldLayout">
        <pc:chgData name="shreyas M" userId="9b0c8885197e1c40" providerId="Windows Live" clId="Web-{EA8D2E06-8577-FAE5-3DC1-30B895566442}" dt="2025-05-12T04:30:10.827" v="8"/>
        <pc:sldMasterMkLst>
          <pc:docMk/>
          <pc:sldMasterMk cId="3910425176" sldId="2147483720"/>
        </pc:sldMasterMkLst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796277568" sldId="2147483721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369644027" sldId="2147483722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1237444042" sldId="2147483723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1036656561" sldId="2147483724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3644694617" sldId="2147483725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4044183316" sldId="2147483726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1443591647" sldId="2147483727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2595988451" sldId="2147483728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1242060313" sldId="2147483729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2906097098" sldId="2147483730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2278465802" sldId="2147483731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2053863231" sldId="2147483732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3057248901" sldId="2147483733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3584728865" sldId="2147483734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3247125337" sldId="2147483735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3119408492" sldId="2147483736"/>
          </pc:sldLayoutMkLst>
        </pc:sldLayoutChg>
        <pc:sldLayoutChg chg="add mod replId">
          <pc:chgData name="shreyas M" userId="9b0c8885197e1c40" providerId="Windows Live" clId="Web-{EA8D2E06-8577-FAE5-3DC1-30B895566442}" dt="2025-05-12T04:30:10.827" v="8"/>
          <pc:sldLayoutMkLst>
            <pc:docMk/>
            <pc:sldMasterMk cId="3910425176" sldId="2147483720"/>
            <pc:sldLayoutMk cId="2225676995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27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9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6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6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4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28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25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0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7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5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9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9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8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C6D0-7C15-62FB-5D34-19C04B63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695" y="2112910"/>
            <a:ext cx="9014604" cy="2387600"/>
          </a:xfrm>
        </p:spPr>
        <p:txBody>
          <a:bodyPr/>
          <a:lstStyle/>
          <a:p>
            <a:r>
              <a:rPr lang="en-GB" sz="6000" dirty="0">
                <a:latin typeface="Bahnschrift SemiBold" panose="020B0502040204020203" pitchFamily="34" charset="0"/>
              </a:rPr>
              <a:t>NORTHWIND</a:t>
            </a:r>
            <a:br>
              <a:rPr lang="en-GB" sz="6000" dirty="0">
                <a:latin typeface="Bahnschrift SemiBold" panose="020B0502040204020203" pitchFamily="34" charset="0"/>
              </a:rPr>
            </a:br>
            <a:r>
              <a:rPr lang="en-GB" sz="6000" dirty="0">
                <a:latin typeface="Bahnschrift SemiBold" panose="020B0502040204020203" pitchFamily="34" charset="0"/>
              </a:rPr>
              <a:t>DATA ANALYSIS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F9B61-5CEA-1540-30BE-30BD0D2D87EA}"/>
              </a:ext>
            </a:extLst>
          </p:cNvPr>
          <p:cNvSpPr txBox="1"/>
          <p:nvPr/>
        </p:nvSpPr>
        <p:spPr>
          <a:xfrm>
            <a:off x="4716905" y="5636301"/>
            <a:ext cx="3117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BY : Jeevan M</a:t>
            </a:r>
          </a:p>
          <a:p>
            <a:r>
              <a:rPr lang="en-US" sz="2000" b="1" dirty="0"/>
              <a:t>ROLL NO:    BCA232694 </a:t>
            </a:r>
          </a:p>
        </p:txBody>
      </p:sp>
    </p:spTree>
    <p:extLst>
      <p:ext uri="{BB962C8B-B14F-4D97-AF65-F5344CB8AC3E}">
        <p14:creationId xmlns:p14="http://schemas.microsoft.com/office/powerpoint/2010/main" val="196060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BDDCC-14A1-7EA2-3615-E027D8C97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E55E-C5BC-07D4-B670-2253C187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9. Countries where there are customers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42F1-1E01-8C3D-833C-A7191A90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[Customers]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F811E-4A17-B3BF-9BEA-E66609989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62" y="3433398"/>
            <a:ext cx="1042249" cy="23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7996D-4560-169D-439D-B7FA1746D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E5E5-4AA1-0E75-0C5D-58C6A866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10. Categories, and the total products in each 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9A66-AD7E-C0A2-C0EE-3F71FA88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TotalProducts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[Categories]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[Products]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31B4B-913D-B276-491A-826DFD1D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89" y="3821309"/>
            <a:ext cx="2606443" cy="22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9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5CA33-1A43-4C6B-BCA6-6D66FE9D8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5F67-D19A-5DF1-EC7C-4308CBAF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11. Total customers per country/city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0AA0-1CEE-2ACF-9898-0F96E87C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[Customers]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3E488-D6A2-44E1-D3B5-E7CA6B536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32" y="3279959"/>
            <a:ext cx="2755136" cy="22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4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24EF6-42D7-8A14-3709-39ABA6947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2400-8167-695F-0D1D-9CB32928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12. Products that need reordering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CACA-92BE-256C-3C7D-60B69B9F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[Products]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787C3-862E-9436-6418-533C4BC3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16" y="3436336"/>
            <a:ext cx="4054931" cy="24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4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5E6B1-480F-78C5-042D-56220DEAB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C1E6-E18B-EC3E-3B3A-68BA529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13. Products that need reordering,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4116-C6A2-40DC-C055-D6B1B7F9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UnitsOnOrder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Discontinued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[Products]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UnitsOnOrder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Discontinued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426F7-54A1-490B-902D-667EE587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91" y="3987384"/>
            <a:ext cx="6331450" cy="6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A0B7B-A896-D498-29CF-5E03CCFC6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F7A1-B82A-F618-3831-821E6496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14. Total customers per country/city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7B41-30B0-1D5F-AC54-3760EED7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[Customers]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20C78-5E4C-3EF6-E8A7-6E17C52BA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5" y="3460572"/>
            <a:ext cx="3269286" cy="27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2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3AFA-813C-0604-8D6B-F5636BF74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1F06-7D8C-B36E-79A8-9339FF34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15. High Freight charges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2B0E-38A3-D0BE-33FA-0F59AD95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ShipCountry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Freight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Average_Freight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[Orders]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'%2015%'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Average_Freight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29B3D-9974-6A48-2D2C-384E74116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84" y="3822491"/>
            <a:ext cx="2474225" cy="89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C617F-5582-65D2-1A5B-91EFE4B8F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3C40-45C0-6036-8105-BC8D1CC6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16. Categories, and the total products in each 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7AE1-73E2-FAB3-4CCC-C6DC5D13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TotalProducts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[Categories]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[Products]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D1A09-712E-3440-FBB5-D14AAF23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35" y="3131196"/>
            <a:ext cx="3397197" cy="292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8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E3517-807C-C723-4A75-06FFF6E3C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" b="3290"/>
          <a:stretch/>
        </p:blipFill>
        <p:spPr>
          <a:xfrm>
            <a:off x="3987384" y="2569156"/>
            <a:ext cx="3522688" cy="2122765"/>
          </a:xfrm>
        </p:spPr>
      </p:pic>
    </p:spTree>
    <p:extLst>
      <p:ext uri="{BB962C8B-B14F-4D97-AF65-F5344CB8AC3E}">
        <p14:creationId xmlns:p14="http://schemas.microsoft.com/office/powerpoint/2010/main" val="410959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4344-BD96-1CCA-EC02-E7FABBA4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1. Which shippers do we have?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73DB-8418-85F8-A747-15A0F85B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[Shippers]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CDBD4-7107-17DF-040F-C2A45D522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68" y="3429000"/>
            <a:ext cx="5321852" cy="14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5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D2376-4B7C-F8BF-D979-1DF85A381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E804-EEF7-9F82-AA8A-22705E18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2. Certain fields from Categories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DD3A-E707-54E4-EEE7-1DBC6D70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[Categories]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988C9-4FD2-DD39-8F5C-85135B6AD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70" y="3191555"/>
            <a:ext cx="8493186" cy="18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28165-A47A-0AAF-2A9D-288847EB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596B-F95B-ABE5-BE62-BC9D02BC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3. Sales Representatives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7A8C-3EF3-748F-99D8-DA713181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'Sales Representative'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AA4C7-B668-B01A-5B55-F31F92E2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77" y="3372556"/>
            <a:ext cx="4307476" cy="18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1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891A2-B951-4A04-864A-3F7935C1B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DFA8-F41D-1F86-74E4-2056900C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4. Sales Representatives in the United States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EBDC-6172-84E7-C171-664CA0A2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'Sales Representative'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'USA'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0F70A-B566-12B3-BEBB-8EC65B104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13" y="3627620"/>
            <a:ext cx="4256256" cy="11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4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3B6E2-C93C-9517-937D-242083E3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FB25-8046-09C2-E3B6-27508914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5. Orders shipping to France or Belgium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F8FD-4537-CEC3-7399-6859874A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[Orders]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'France'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'Belgium'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23931-A775-D47D-37DD-17551D69F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95" y="3236537"/>
            <a:ext cx="2819860" cy="27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0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F5B7-8F52-750F-5B9E-41E47865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DB26-5569-E46C-1416-C293476F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6. Orders shipping to any country in Latin America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F19E-5507-F835-9ED1-D4BF7E3E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[Orders]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Brazil'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'Mexico'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'Argentina'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'Venezuela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EAE2F-FE32-4FA0-DD61-15A343951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30" y="3435037"/>
            <a:ext cx="2626393" cy="26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4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F988-9C3E-F877-9273-D563000DE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4C84-D784-CBF8-F726-C0D9FCCF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7. Employees full name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E4E4-F252-60F8-3E40-E71818FE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C12BC-3419-B30D-45FD-153CF5B33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52" y="3336288"/>
            <a:ext cx="3573028" cy="25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7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068B7-69E2-7789-B4CD-BD4F3FCCA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FF0D-7E88-2DEF-DBB2-DEFDB7F2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8.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OrderDetails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amount per line item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50F7-6033-BB22-C4C5-09F951BA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UnitPrice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Quantity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TotalPrice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=(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UnitPrice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OrderDetails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;</a:t>
            </a:r>
            <a:endParaRPr lang="en-US">
              <a:latin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92E54-50B4-459E-F68B-4CB5EDCB4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20" y="3433142"/>
            <a:ext cx="3781330" cy="259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74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524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Bahnschrift SemiBold</vt:lpstr>
      <vt:lpstr>Consolas</vt:lpstr>
      <vt:lpstr>Garamond</vt:lpstr>
      <vt:lpstr>Organic</vt:lpstr>
      <vt:lpstr>NORTHWIND DATA ANALYSIS</vt:lpstr>
      <vt:lpstr>1. Which shippers do we have? </vt:lpstr>
      <vt:lpstr>2. Certain fields from Categories </vt:lpstr>
      <vt:lpstr>3. Sales Representatives</vt:lpstr>
      <vt:lpstr>4. Sales Representatives in the United States </vt:lpstr>
      <vt:lpstr>5. Orders shipping to France or Belgium</vt:lpstr>
      <vt:lpstr>6. Orders shipping to any country in Latin America</vt:lpstr>
      <vt:lpstr>7. Employees full name </vt:lpstr>
      <vt:lpstr>8. OrderDetails amount per line item </vt:lpstr>
      <vt:lpstr>9. Countries where there are customers </vt:lpstr>
      <vt:lpstr>10. Categories, and the total products in each category</vt:lpstr>
      <vt:lpstr>11. Total customers per country/city </vt:lpstr>
      <vt:lpstr>12. Products that need reordering</vt:lpstr>
      <vt:lpstr>13. Products that need reordering, continued</vt:lpstr>
      <vt:lpstr>14. Total customers per country/city </vt:lpstr>
      <vt:lpstr>15. High Freight charges</vt:lpstr>
      <vt:lpstr>16. Categories, and the total products in each category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 Sandeep</dc:creator>
  <cp:lastModifiedBy>Shreyas Sandeep</cp:lastModifiedBy>
  <cp:revision>23</cp:revision>
  <dcterms:created xsi:type="dcterms:W3CDTF">2025-05-12T03:39:18Z</dcterms:created>
  <dcterms:modified xsi:type="dcterms:W3CDTF">2025-05-12T04:53:44Z</dcterms:modified>
</cp:coreProperties>
</file>