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>
        <p:scale>
          <a:sx n="80" d="100"/>
          <a:sy n="80" d="100"/>
        </p:scale>
        <p:origin x="136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21/06/2022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21/06/2022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6/21/2022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ttulaManish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3003564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 e-Vehicle-Service and Enquiry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Created a Service management system with spring boot as backend along with swagger for testing .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React as frontend, used HTML5 ,CSS ,ES6 and bootstrap for designing responsive web pages .  </a:t>
            </a:r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jeevan.chaudhary@capgemini.com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9113892687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of my skill and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 </a:t>
            </a:r>
            <a:r>
              <a:rPr lang="en-US" altLang="en-US" sz="1100" dirty="0" err="1"/>
              <a:t>Sql</a:t>
            </a:r>
            <a:r>
              <a:rPr lang="en-US" altLang="en-US" sz="1100" dirty="0"/>
              <a:t>, React and Java Development using Spring framework on an intermediate level.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endParaRPr lang="en-US" altLang="en-US" sz="1100" dirty="0"/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     https://github.com/JeevanChaudhary</a:t>
            </a:r>
          </a:p>
          <a:p>
            <a:pPr marL="171450" indent="-171450"/>
            <a:endParaRPr lang="en-US" altLang="nl-NL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Engineering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: 2017 - 2021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Core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Backend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Spring Core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Rest API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 Js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PostgreSQL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Javascript,ES6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Bootstrap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Gradle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Swagger,Eclipse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Proficient Communication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player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JEEVAN CHAUDHARY</a:t>
            </a:r>
          </a:p>
          <a:p>
            <a:endParaRPr lang="en-IN" altLang="en-US" dirty="0"/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9522" y="5500702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IN" altLang="en-US" sz="1100" dirty="0"/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Placeholder 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B29A645D-2FAA-41B6-A591-996622455E0C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9" b="12229"/>
          <a:stretch>
            <a:fillRect/>
          </a:stretch>
        </p:blipFill>
        <p:spPr>
          <a:xfrm>
            <a:off x="498963" y="310439"/>
            <a:ext cx="1734208" cy="173562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41138</TotalTime>
  <Words>180</Words>
  <Application>Microsoft Office PowerPoint</Application>
  <PresentationFormat>Widescreen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Segoe UI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Chaudhary, Jeevan</cp:lastModifiedBy>
  <cp:revision>131</cp:revision>
  <dcterms:created xsi:type="dcterms:W3CDTF">2017-12-08T05:27:40Z</dcterms:created>
  <dcterms:modified xsi:type="dcterms:W3CDTF">2022-06-21T06:37:11Z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