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>
        <p:scale>
          <a:sx n="78" d="100"/>
          <a:sy n="78" d="100"/>
        </p:scale>
        <p:origin x="216" y="6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04/01/2023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04/01/2023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1/4/2023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ttulaManish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3003564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News</a:t>
            </a:r>
            <a:r>
              <a:rPr lang="en-US" b="1" dirty="0">
                <a:solidFill>
                  <a:srgbClr val="323130"/>
                </a:solidFill>
                <a:latin typeface="Segoe UI" panose="020B0502040204020203" pitchFamily="34" charset="0"/>
              </a:rPr>
              <a:t>-app </a:t>
            </a:r>
          </a:p>
          <a:p>
            <a:pPr eaLnBrk="1" hangingPunct="1">
              <a:lnSpc>
                <a:spcPct val="114000"/>
              </a:lnSpc>
            </a:pPr>
            <a:r>
              <a:rPr lang="en-US" sz="110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Created a new application using a microservices architecture with spring boot as the backend and React as the frontend. </a:t>
            </a:r>
          </a:p>
          <a:p>
            <a:pPr eaLnBrk="1" hangingPunct="1">
              <a:lnSpc>
                <a:spcPct val="114000"/>
              </a:lnSpc>
            </a:pPr>
            <a:endParaRPr lang="en-US" b="1" dirty="0">
              <a:solidFill>
                <a:srgbClr val="323130"/>
              </a:solidFill>
              <a:latin typeface="Segoe UI" panose="020B0502040204020203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E-Vehicle-Service and the  Enquiry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Created a Service management system with spring boot as backend long, with swagger for testing.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React as frontend, used HTML5, CSS ,ES6 and bootstrap for designing responsive web pages .  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jeevan.chaudhary@capgemini.com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9113892687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skill and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of SQL, React, and Java Development using Spring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endParaRPr lang="en-US" altLang="en-US" sz="1100" dirty="0"/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</a:t>
            </a:r>
          </a:p>
          <a:p>
            <a:pPr marL="171450" indent="-171450"/>
            <a:r>
              <a:rPr lang="en-US" altLang="nl-NL" dirty="0"/>
              <a:t>               </a:t>
            </a:r>
          </a:p>
          <a:p>
            <a:pPr marL="171450" indent="-171450"/>
            <a:r>
              <a:rPr lang="en-US" altLang="nl-NL" dirty="0"/>
              <a:t>              https://github.com/JeevanChaudhary</a:t>
            </a:r>
          </a:p>
          <a:p>
            <a:pPr marL="171450" indent="-171450"/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Micro Services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Rest API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 Js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Javascript,ES6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Gradle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Swagger,Eclipse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Proficient Communication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player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JEEVAN CHAUDHARY</a:t>
            </a:r>
          </a:p>
          <a:p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29A645D-2FAA-41B6-A591-996622455E0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9" b="12229"/>
          <a:stretch>
            <a:fillRect/>
          </a:stretch>
        </p:blipFill>
        <p:spPr>
          <a:xfrm>
            <a:off x="498963" y="310439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47da6acf-edf2-43bc-9595-f721a214a14e"/>
    <ds:schemaRef ds:uri="fd33c62d-2c11-46e7-88a2-e90fa986d9d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41150</TotalTime>
  <Words>206</Words>
  <Application>Microsoft Office PowerPoint</Application>
  <PresentationFormat>Widescreen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Chaudhary, Jeevan</cp:lastModifiedBy>
  <cp:revision>135</cp:revision>
  <dcterms:created xsi:type="dcterms:W3CDTF">2017-12-08T05:27:40Z</dcterms:created>
  <dcterms:modified xsi:type="dcterms:W3CDTF">2023-01-04T04:06:24Z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