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30" r:id="rId5"/>
    <p:sldId id="304" r:id="rId6"/>
    <p:sldId id="307" r:id="rId7"/>
    <p:sldId id="329" r:id="rId8"/>
    <p:sldId id="281" r:id="rId9"/>
    <p:sldId id="282" r:id="rId10"/>
    <p:sldId id="315" r:id="rId11"/>
    <p:sldId id="323" r:id="rId12"/>
    <p:sldId id="324" r:id="rId13"/>
    <p:sldId id="326" r:id="rId14"/>
    <p:sldId id="325" r:id="rId15"/>
    <p:sldId id="32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4E9"/>
    <a:srgbClr val="202C8F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FBD5-C0FE-5058-9144-38CAC5A2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BAE56-33A3-B559-590C-3ADF288BF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3361BB-9019-DB96-E051-5029D40FC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95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246E-CEC4-4DB4-E0B4-37799DB4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75C15-3841-8844-ECCD-953C04D56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593EE-2F6C-DC5A-F23D-7B9CBF9F0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93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C6DA-F03F-2122-4D98-7981C8CE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AF104-9C9F-9BB8-6837-73133B7D4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943C0-DFF4-61FE-1683-454573C0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15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E974-82C0-C193-FFD5-DA7A8D0A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AD9D0-393F-1FD6-B44B-10041E7B3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63199-5922-323F-AFF7-826E767C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77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78A54-006B-74D4-93E0-CEB508BD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4F062-83A2-4F74-C4AE-9A7106684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0D640-D932-3A41-9BF0-8BC28301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3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79944-FB2E-113F-0EE7-3DFC3EB4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8709CE-BCF4-F9C2-CB2D-31F680A63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940F-4491-5EB5-E8A1-9EC3BC43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5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59F1-3466-1EBA-5E87-451EE1FB9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9F39B-28BA-F979-A31C-1911EA77B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BCA0E-94A7-DF07-9EB8-7AA1ACCF1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5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993E3-25CF-A27D-42F6-5637F1400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89712-247A-95C1-B91E-20780C0F0308}"/>
              </a:ext>
            </a:extLst>
          </p:cNvPr>
          <p:cNvSpPr/>
          <p:nvPr/>
        </p:nvSpPr>
        <p:spPr>
          <a:xfrm>
            <a:off x="4919513" y="3437259"/>
            <a:ext cx="7275871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B3714-6104-C4D5-380B-A8F4CA286760}"/>
              </a:ext>
            </a:extLst>
          </p:cNvPr>
          <p:cNvSpPr txBox="1"/>
          <p:nvPr/>
        </p:nvSpPr>
        <p:spPr>
          <a:xfrm>
            <a:off x="8554064" y="4375774"/>
            <a:ext cx="4409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K.JEEVAN HARIS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K.NIRANJAN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J.THARUN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K.M.NIRMAL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5C800D6-4CE0-3F2D-59E8-EEDAE6C2396A}"/>
              </a:ext>
            </a:extLst>
          </p:cNvPr>
          <p:cNvSpPr/>
          <p:nvPr/>
        </p:nvSpPr>
        <p:spPr>
          <a:xfrm>
            <a:off x="-3239487" y="3924833"/>
            <a:ext cx="6478973" cy="5866333"/>
          </a:xfrm>
          <a:prstGeom prst="arc">
            <a:avLst/>
          </a:prstGeom>
          <a:solidFill>
            <a:srgbClr val="AAC4E9"/>
          </a:solidFill>
          <a:ln w="508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07A317-9082-8744-2A09-7F04D6C05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129" y="-5507"/>
            <a:ext cx="7279255" cy="3426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A4F15E-27E7-4AB5-7607-4C9BF624D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432324" y="-19123"/>
            <a:ext cx="3759676" cy="3431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43DB3-EA3A-6EFA-C773-CE8A7605DFBF}"/>
              </a:ext>
            </a:extLst>
          </p:cNvPr>
          <p:cNvSpPr txBox="1"/>
          <p:nvPr/>
        </p:nvSpPr>
        <p:spPr>
          <a:xfrm>
            <a:off x="9251450" y="1275770"/>
            <a:ext cx="33036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SIH1687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B75A2-CE39-BBA4-9941-7243F27E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845" y="1164667"/>
            <a:ext cx="7836309" cy="1276818"/>
          </a:xfrm>
        </p:spPr>
        <p:txBody>
          <a:bodyPr/>
          <a:lstStyle/>
          <a:p>
            <a:pPr algn="ctr"/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/>
                <a:ea typeface="+mj-ea"/>
                <a:cs typeface="+mj-cs"/>
              </a:rPr>
              <a:t>Real time disaster information aggregation system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0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6F418-853A-EB50-2294-2B74B69D8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CCC1-CF4E-4F5B-C2C0-17E85A80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6912078" cy="442987"/>
          </a:xfrm>
        </p:spPr>
        <p:txBody>
          <a:bodyPr/>
          <a:lstStyle/>
          <a:p>
            <a:pPr algn="ctr"/>
            <a:r>
              <a:rPr lang="en-US" sz="2800" dirty="0"/>
              <a:t>implementation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D3F61D9-16A7-E401-5D17-0C796F6691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4969" y="352923"/>
            <a:ext cx="8298426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Stack: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search with real-time updates every 30 seconds.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cards with type, severity, source, and verification status.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 panel showing total incidents, floods, trees, and power issues.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for desktop &amp; mobile.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Color-coded severity tags (High → Red, Medium → Orange, Low → Green).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Incident timelines (“X minutes ago”, “X hours ago”).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672F45C-8841-02AF-6861-697E099739C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4970" y="3667238"/>
            <a:ext cx="118970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(flask) and frontend(dashboard)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pipeline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collection → classification → storage →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 mechanism keeps dashboard refreshed without manual reload.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additional locations or disaster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95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35C9C-0F58-8996-F6D5-BFD25313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1EB2-B00A-DE85-E3D2-508B445E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6912078" cy="442987"/>
          </a:xfrm>
        </p:spPr>
        <p:txBody>
          <a:bodyPr/>
          <a:lstStyle/>
          <a:p>
            <a:pPr algn="ctr"/>
            <a:r>
              <a:rPr lang="en-US" sz="280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422BD-86F2-883A-6D14-FA811F0DF118}"/>
              </a:ext>
            </a:extLst>
          </p:cNvPr>
          <p:cNvSpPr txBox="1"/>
          <p:nvPr/>
        </p:nvSpPr>
        <p:spPr>
          <a:xfrm>
            <a:off x="373625" y="875857"/>
            <a:ext cx="87802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proposed system directly addresses the long-standing challenges in disaster management by integrating </a:t>
            </a:r>
            <a:r>
              <a:rPr lang="en-US" b="1" dirty="0"/>
              <a:t>automation, AI, and real-time analytics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Key Benefits: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situational awareness</a:t>
            </a:r>
            <a:r>
              <a:rPr lang="en-US" dirty="0"/>
              <a:t> for authorities.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reliance</a:t>
            </a:r>
            <a:r>
              <a:rPr lang="en-US" dirty="0"/>
              <a:t> on manual reporting.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Optimized resource allocation</a:t>
            </a:r>
            <a:r>
              <a:rPr lang="en-US" dirty="0"/>
              <a:t> across disaster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Faster and more targeted responses</a:t>
            </a:r>
            <a:r>
              <a:rPr lang="en-US" dirty="0"/>
              <a:t>, minimizing delays.</a:t>
            </a:r>
          </a:p>
          <a:p>
            <a:endParaRPr lang="en-US" dirty="0"/>
          </a:p>
          <a:p>
            <a:r>
              <a:rPr lang="en-US" dirty="0"/>
              <a:t> By consolidating multiple data streams into a single </a:t>
            </a:r>
            <a:r>
              <a:rPr lang="en-US" b="1" dirty="0"/>
              <a:t>intelligent dashboard</a:t>
            </a:r>
            <a:r>
              <a:rPr lang="en-US" dirty="0"/>
              <a:t>, this project has the potential to:</a:t>
            </a:r>
          </a:p>
          <a:p>
            <a:endParaRPr lang="en-US" dirty="0"/>
          </a:p>
          <a:p>
            <a:r>
              <a:rPr lang="en-US" b="1" dirty="0"/>
              <a:t>Save lives</a:t>
            </a:r>
            <a:r>
              <a:rPr lang="en-US" dirty="0"/>
              <a:t> through timely intervention.</a:t>
            </a:r>
          </a:p>
          <a:p>
            <a:r>
              <a:rPr lang="en-US" b="1" dirty="0"/>
              <a:t>Minimize economic and social losses</a:t>
            </a:r>
            <a:r>
              <a:rPr lang="en-US" dirty="0"/>
              <a:t>.</a:t>
            </a:r>
          </a:p>
          <a:p>
            <a:r>
              <a:rPr lang="en-US" b="1" dirty="0"/>
              <a:t>Strengthen community resilience</a:t>
            </a:r>
            <a:r>
              <a:rPr lang="en-US" dirty="0"/>
              <a:t> against future disasters.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6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FF3D-B586-BA3C-505B-F2EC5A816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F8FF-D03A-686D-98FC-76E81620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6912078" cy="442987"/>
          </a:xfrm>
        </p:spPr>
        <p:txBody>
          <a:bodyPr/>
          <a:lstStyle/>
          <a:p>
            <a:pPr algn="ctr"/>
            <a:r>
              <a:rPr lang="en-US" sz="2800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F64AC-61E0-1448-51D8-7B30B2705E7E}"/>
              </a:ext>
            </a:extLst>
          </p:cNvPr>
          <p:cNvSpPr txBox="1"/>
          <p:nvPr/>
        </p:nvSpPr>
        <p:spPr>
          <a:xfrm>
            <a:off x="235975" y="1166842"/>
            <a:ext cx="9419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Work:</a:t>
            </a:r>
          </a:p>
          <a:p>
            <a:endParaRPr lang="en-US" b="1" dirty="0"/>
          </a:p>
          <a:p>
            <a:r>
              <a:rPr lang="en-US" dirty="0"/>
              <a:t>Looking ahead, the project can be expanded to include: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additional data sources like </a:t>
            </a:r>
            <a:r>
              <a:rPr lang="en-US" b="1" dirty="0"/>
              <a:t>satellite imagery and IoT sensors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Deployment of </a:t>
            </a:r>
            <a:r>
              <a:rPr lang="en-US" b="1" dirty="0"/>
              <a:t>advanced AI models</a:t>
            </a:r>
            <a:r>
              <a:rPr lang="en-US" dirty="0"/>
              <a:t> for predictive disaster analytics.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</a:t>
            </a:r>
            <a:r>
              <a:rPr lang="en-US" b="1" dirty="0"/>
              <a:t>collaboration tools</a:t>
            </a:r>
            <a:r>
              <a:rPr lang="en-US" dirty="0"/>
              <a:t> to coordinate multiple agencies simultaneously.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for </a:t>
            </a:r>
            <a:r>
              <a:rPr lang="en-US" b="1" dirty="0"/>
              <a:t>multilingual NLP</a:t>
            </a:r>
            <a:r>
              <a:rPr lang="en-US" dirty="0"/>
              <a:t>, making the system accessible worldwide.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Development of a </a:t>
            </a:r>
            <a:r>
              <a:rPr lang="en-US" b="1" dirty="0"/>
              <a:t>mobile application</a:t>
            </a:r>
            <a:r>
              <a:rPr lang="en-US" dirty="0"/>
              <a:t> for instant on-the-go updates.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Post-disaster performance analytics to measure effectiveness and improve strategies.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6" y="213560"/>
            <a:ext cx="6583680" cy="94664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" y="1438459"/>
            <a:ext cx="6583680" cy="4844354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Purpose of project</a:t>
            </a:r>
          </a:p>
          <a:p>
            <a:r>
              <a:rPr lang="en-US" dirty="0"/>
              <a:t>Statement of problem</a:t>
            </a:r>
          </a:p>
          <a:p>
            <a:r>
              <a:rPr lang="en-US" dirty="0"/>
              <a:t>Scope of project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982" y="408037"/>
            <a:ext cx="4179316" cy="521109"/>
          </a:xfrm>
        </p:spPr>
        <p:txBody>
          <a:bodyPr/>
          <a:lstStyle/>
          <a:p>
            <a:pPr algn="ctr"/>
            <a:r>
              <a:rPr lang="en-US" dirty="0"/>
              <a:t>abstract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E35C07B-7DD4-522D-6274-24F83B2B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42" y="1622928"/>
            <a:ext cx="11021962" cy="4110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Natural disasters such as floods, storms, and infrastructure failures require </a:t>
            </a:r>
            <a:r>
              <a:rPr lang="en-US" sz="1600" b="1" dirty="0"/>
              <a:t>real-time monitoring</a:t>
            </a:r>
            <a:r>
              <a:rPr lang="en-US" sz="1600" dirty="0"/>
              <a:t> for effective response. Traditional reporting systems are often delayed, leading to poor situational awareness. To overcome this, the proposed project develops a </a:t>
            </a:r>
            <a:r>
              <a:rPr lang="en-US" sz="1600" b="1" dirty="0"/>
              <a:t>real-time disaster aggregation and monitoring platform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system collects information from </a:t>
            </a:r>
            <a:r>
              <a:rPr lang="en-US" sz="1600" b="1" dirty="0"/>
              <a:t>open and free sources</a:t>
            </a:r>
            <a:r>
              <a:rPr lang="en-US" sz="1600" dirty="0"/>
              <a:t> like Relief Web, Google News RSS, and GDACS alerts. Using </a:t>
            </a:r>
            <a:r>
              <a:rPr lang="en-US" sz="1600" b="1" dirty="0"/>
              <a:t>keyword-based NLP classification</a:t>
            </a:r>
            <a:r>
              <a:rPr lang="en-US" sz="1600" dirty="0"/>
              <a:t>, incidents are categorized into floods, fallen trees, power outages, and emergencies. A severity assessment further labels incidents as </a:t>
            </a:r>
            <a:r>
              <a:rPr lang="en-US" sz="1600" b="1" dirty="0"/>
              <a:t>low, medium, or high impact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backend is built with </a:t>
            </a:r>
            <a:r>
              <a:rPr lang="en-US" sz="1600" b="1" dirty="0"/>
              <a:t>Flask and SQLite</a:t>
            </a:r>
            <a:r>
              <a:rPr lang="en-US" sz="1600" dirty="0"/>
              <a:t>, managing automated data updates, classification, and secure storage. RESTful APIs expose disaster incidents, statistics, and verification services for reliable access.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frontend is a </a:t>
            </a:r>
            <a:r>
              <a:rPr lang="en-US" sz="1600" b="1" dirty="0"/>
              <a:t>web-based dashboard</a:t>
            </a:r>
            <a:r>
              <a:rPr lang="en-US" sz="1600" dirty="0"/>
              <a:t> developed in HTML, CSS, and JavaScript. It provides location-based searches, incident timelines, severity tags, and live statistics. The interface is </a:t>
            </a:r>
            <a:r>
              <a:rPr lang="en-US" sz="1600" b="1" dirty="0"/>
              <a:t>responsive, real-time, and user-friendly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7A4C3-E517-2A54-0BFA-C2EF44313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187C-39CA-3C02-8C87-1CA93840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88" y="147483"/>
            <a:ext cx="4179316" cy="52110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6CD63E1-FD05-D315-6F6C-6666729EB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019" y="1328547"/>
            <a:ext cx="11021962" cy="499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Natural disasters like floods, earthquakes, and wildfires are happening </a:t>
            </a:r>
            <a:r>
              <a:rPr lang="en-US" b="1" dirty="0"/>
              <a:t>more often and with greater impact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Rescue teams face </a:t>
            </a:r>
            <a:r>
              <a:rPr lang="en-US" b="1" dirty="0"/>
              <a:t>delays</a:t>
            </a:r>
            <a:r>
              <a:rPr lang="en-US" dirty="0"/>
              <a:t> because they lack quick and reliable information.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systems depend on </a:t>
            </a:r>
            <a:r>
              <a:rPr lang="en-US" b="1" dirty="0"/>
              <a:t>manual data collection</a:t>
            </a:r>
            <a:r>
              <a:rPr lang="en-US" dirty="0"/>
              <a:t>, which is </a:t>
            </a:r>
            <a:r>
              <a:rPr lang="en-US" b="1" dirty="0"/>
              <a:t>slow and inaccurate</a:t>
            </a:r>
            <a:r>
              <a:rPr lang="en-US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absence of real-time insights</a:t>
            </a:r>
            <a:r>
              <a:rPr lang="en-US" dirty="0"/>
              <a:t> makes it harder to allocate resources effectively.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Communities often share updates on </a:t>
            </a:r>
            <a:r>
              <a:rPr lang="en-US" b="1" dirty="0"/>
              <a:t>social media</a:t>
            </a:r>
            <a:r>
              <a:rPr lang="en-US" dirty="0"/>
              <a:t>, but this data is not used efficiently.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Combining data from </a:t>
            </a:r>
            <a:r>
              <a:rPr lang="en-US" b="1" dirty="0"/>
              <a:t>multiple sources</a:t>
            </a:r>
            <a:r>
              <a:rPr lang="en-US" dirty="0"/>
              <a:t> can help create a clearer picture of the situation.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Our project introduces an </a:t>
            </a:r>
            <a:r>
              <a:rPr lang="en-US" b="1" dirty="0"/>
              <a:t>API-powered real-time dashboard</a:t>
            </a:r>
            <a:r>
              <a:rPr lang="en-US" dirty="0"/>
              <a:t> to improve disaster </a:t>
            </a:r>
            <a:r>
              <a:rPr lang="en-US" b="1" dirty="0"/>
              <a:t>preparedness, response, and recovery</a:t>
            </a: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05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819" y="294969"/>
            <a:ext cx="5259554" cy="1202392"/>
          </a:xfrm>
        </p:spPr>
        <p:txBody>
          <a:bodyPr/>
          <a:lstStyle/>
          <a:p>
            <a:pPr algn="ctr"/>
            <a:r>
              <a:rPr lang="en-US" dirty="0"/>
              <a:t>Purpose of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FFAD0-178D-CA28-E27A-2F6B5B714F9B}"/>
              </a:ext>
            </a:extLst>
          </p:cNvPr>
          <p:cNvSpPr txBox="1"/>
          <p:nvPr/>
        </p:nvSpPr>
        <p:spPr>
          <a:xfrm>
            <a:off x="432620" y="1612490"/>
            <a:ext cx="113267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bridge the information gap in disaster management by developing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consolidated, API-powered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Specifically, it addresses: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caused by the absence of live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of manual data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both time-consuming and prone to errors.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real-time sentiment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affected communities on social media.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of spatial/geographic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tracking of disaster-affected zones.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or incomplete 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leading to poor resource deployment.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providing a single dashboard that integrates web reporting, social media feeds, and geographic data, the project aims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smarter, quicker, and evidence-based decision-making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authorities and rescue agencies.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76" y="86847"/>
            <a:ext cx="7965461" cy="606096"/>
          </a:xfrm>
        </p:spPr>
        <p:txBody>
          <a:bodyPr/>
          <a:lstStyle/>
          <a:p>
            <a:pPr algn="ctr"/>
            <a:r>
              <a:rPr lang="en-US" dirty="0"/>
              <a:t>Statement of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56387" y="1361536"/>
            <a:ext cx="9429136" cy="589467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The absence of real-time situational awareness results in delays and mismanagement during disaster events. Manual processes and fragmented data sources make it difficult for decision-makers to assess the severity and scale of disasters.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To solve this, the proposed system will create a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data-driven, real-time catastrophe management  dashboard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will combine: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Social media analytics (Twitter, Facebook, etc.)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Web reporting and official announcements (Google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Geographic analysis using mapping tools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decision-makers and citizens struggle with insufficient situational awareness, which            delays rescue operations, reduces preparedness, and increases disaster impact. Therefore, there is a pressing need for a real-time, automated, and user-friendly system to aggregate, classify, and visualize disaster-related information for effective disaster management.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7796464" cy="533021"/>
          </a:xfrm>
        </p:spPr>
        <p:txBody>
          <a:bodyPr/>
          <a:lstStyle/>
          <a:p>
            <a:pPr algn="ctr"/>
            <a:r>
              <a:rPr lang="en-US" sz="2800" dirty="0"/>
              <a:t>Scope of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581F1-2E23-B672-2C93-A2022647D906}"/>
              </a:ext>
            </a:extLst>
          </p:cNvPr>
          <p:cNvSpPr txBox="1"/>
          <p:nvPr/>
        </p:nvSpPr>
        <p:spPr>
          <a:xfrm>
            <a:off x="304801" y="1081548"/>
            <a:ext cx="89571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project is designed to cover all stages of disaster response, from </a:t>
            </a:r>
            <a:r>
              <a:rPr lang="en-US" sz="1600" b="1" dirty="0"/>
              <a:t>data collection to decision-making support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b="1" dirty="0"/>
              <a:t>1. Data Collection</a:t>
            </a:r>
            <a:endParaRPr lang="en-US" sz="1600" dirty="0"/>
          </a:p>
          <a:p>
            <a:r>
              <a:rPr lang="en-US" sz="1600" dirty="0"/>
              <a:t>Real-time extraction of posts and updates from social media via APIs.</a:t>
            </a:r>
          </a:p>
          <a:p>
            <a:r>
              <a:rPr lang="en-US" sz="1600" dirty="0"/>
              <a:t>Web scraping of relevant news portals and official websites using tools such as </a:t>
            </a:r>
            <a:r>
              <a:rPr lang="en-US" sz="1600" i="1" dirty="0" err="1"/>
              <a:t>relifeweb</a:t>
            </a:r>
            <a:r>
              <a:rPr lang="en-US" sz="1600" dirty="0"/>
              <a:t>.</a:t>
            </a:r>
          </a:p>
          <a:p>
            <a:r>
              <a:rPr lang="en-US" sz="1600" dirty="0"/>
              <a:t>Gathering geospatial data for mapping affected regions and identifying hotspots.</a:t>
            </a:r>
          </a:p>
          <a:p>
            <a:endParaRPr lang="en-US" sz="1600" dirty="0"/>
          </a:p>
          <a:p>
            <a:r>
              <a:rPr lang="en-US" sz="1600" b="1" dirty="0"/>
              <a:t>2. Data Processing</a:t>
            </a:r>
          </a:p>
          <a:p>
            <a:endParaRPr lang="en-US" sz="1600" dirty="0"/>
          </a:p>
          <a:p>
            <a:r>
              <a:rPr lang="en-US" sz="1600" dirty="0"/>
              <a:t>Cleaning and preprocessing raw data to remove duplicates and noise.</a:t>
            </a:r>
          </a:p>
          <a:p>
            <a:r>
              <a:rPr lang="en-US" sz="1600" dirty="0"/>
              <a:t>Normalizing and tokenizing text for accurate NLP analysis.</a:t>
            </a:r>
          </a:p>
          <a:p>
            <a:r>
              <a:rPr lang="en-US" sz="1600" dirty="0"/>
              <a:t>Sentiment analysis and severity classification of posts.</a:t>
            </a:r>
          </a:p>
          <a:p>
            <a:r>
              <a:rPr lang="en-US" sz="1600" dirty="0"/>
              <a:t>Processing geospatial data for location tagging and disaster impact mapping.</a:t>
            </a:r>
          </a:p>
          <a:p>
            <a:endParaRPr lang="en-US" sz="1600" dirty="0"/>
          </a:p>
          <a:p>
            <a:r>
              <a:rPr lang="en-US" sz="1600" b="1" dirty="0"/>
              <a:t>3. Scalability and Flexibility</a:t>
            </a:r>
          </a:p>
          <a:p>
            <a:endParaRPr lang="en-US" sz="1600" dirty="0"/>
          </a:p>
          <a:p>
            <a:r>
              <a:rPr lang="en-US" sz="1600" dirty="0"/>
              <a:t>Designed to handle multiple disaster types (floods, earthquakes, landslides, wildfires).</a:t>
            </a:r>
          </a:p>
          <a:p>
            <a:r>
              <a:rPr lang="en-US" sz="1600" dirty="0"/>
              <a:t>Scalable architecture for deployment across different regions and countries.</a:t>
            </a:r>
          </a:p>
          <a:p>
            <a:r>
              <a:rPr lang="en-US" sz="1600" dirty="0"/>
              <a:t>Extensible to include future modules like real-time </a:t>
            </a:r>
            <a:r>
              <a:rPr lang="en-US" sz="1600" b="1" dirty="0"/>
              <a:t>resource tracking</a:t>
            </a:r>
            <a:r>
              <a:rPr lang="en-US" sz="1600" dirty="0"/>
              <a:t> and </a:t>
            </a:r>
            <a:r>
              <a:rPr lang="en-US" sz="1600" b="1" dirty="0"/>
              <a:t>logistics management</a:t>
            </a:r>
            <a:r>
              <a:rPr lang="en-US" sz="1600" dirty="0"/>
              <a:t>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EAA6-603C-D82A-21A0-A8D0E2EA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565C-212B-A5B7-D7EC-83933BDE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6912078" cy="442987"/>
          </a:xfrm>
        </p:spPr>
        <p:txBody>
          <a:bodyPr/>
          <a:lstStyle/>
          <a:p>
            <a:pPr algn="ctr"/>
            <a:r>
              <a:rPr lang="en-US" sz="3200" dirty="0"/>
              <a:t>Scope of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EE299-46B4-93A8-C6CA-FAA90CEDBFC4}"/>
              </a:ext>
            </a:extLst>
          </p:cNvPr>
          <p:cNvSpPr txBox="1"/>
          <p:nvPr/>
        </p:nvSpPr>
        <p:spPr>
          <a:xfrm>
            <a:off x="186812" y="1534367"/>
            <a:ext cx="893752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4. User Interaction </a:t>
            </a:r>
          </a:p>
          <a:p>
            <a:endParaRPr lang="en-US" sz="2000" dirty="0"/>
          </a:p>
          <a:p>
            <a:r>
              <a:rPr lang="en-US" sz="2000" dirty="0"/>
              <a:t>Real-time updates for emergency responders, decision-makers, and the public.</a:t>
            </a:r>
          </a:p>
          <a:p>
            <a:r>
              <a:rPr lang="en-US" sz="2000" dirty="0"/>
              <a:t>Customizable notification settings based on disaster type, urgency, and location.</a:t>
            </a:r>
          </a:p>
          <a:p>
            <a:r>
              <a:rPr lang="en-US" sz="2000" dirty="0"/>
              <a:t>User-friendly dashboard interface for both technical and non-technical users. </a:t>
            </a:r>
          </a:p>
          <a:p>
            <a:endParaRPr lang="en-US" sz="2000" dirty="0"/>
          </a:p>
          <a:p>
            <a:r>
              <a:rPr lang="en-US" sz="2000" b="1" dirty="0"/>
              <a:t>5. Visualization &amp; Dashboard</a:t>
            </a:r>
          </a:p>
          <a:p>
            <a:endParaRPr lang="en-US" sz="2000" dirty="0"/>
          </a:p>
          <a:p>
            <a:r>
              <a:rPr lang="en-US" sz="2000" dirty="0"/>
              <a:t>Real-time interactive dashboard using Html and CSS.</a:t>
            </a:r>
          </a:p>
          <a:p>
            <a:r>
              <a:rPr lang="en-US" sz="2000" dirty="0"/>
              <a:t>Key performance indicators: affected regions, severity levels, frequency of reports, and estimated impact zones.</a:t>
            </a:r>
          </a:p>
        </p:txBody>
      </p:sp>
    </p:spTree>
    <p:extLst>
      <p:ext uri="{BB962C8B-B14F-4D97-AF65-F5344CB8AC3E}">
        <p14:creationId xmlns:p14="http://schemas.microsoft.com/office/powerpoint/2010/main" val="20820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9057-725E-12F9-1BBF-E30F098F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BFF8-A1C6-8460-3677-1AE73357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954" y="88490"/>
            <a:ext cx="6912078" cy="442987"/>
          </a:xfrm>
        </p:spPr>
        <p:txBody>
          <a:bodyPr/>
          <a:lstStyle/>
          <a:p>
            <a:pPr algn="ctr"/>
            <a:r>
              <a:rPr lang="en-IN" sz="2800" dirty="0"/>
              <a:t>Methodology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B1715-0D1D-691B-4337-3B3DB442EDD3}"/>
              </a:ext>
            </a:extLst>
          </p:cNvPr>
          <p:cNvSpPr txBox="1"/>
          <p:nvPr/>
        </p:nvSpPr>
        <p:spPr>
          <a:xfrm>
            <a:off x="481780" y="1720840"/>
            <a:ext cx="83672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Collection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disaster-related posts/reports from Relief Web, Google News, and GDACS feeds.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Preprocessing &amp; Classification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Extract disaster type (Flood, Tree, Pole, etc.) using keyword mapping.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Assess severity level (High, Medium, Low).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Storage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Save incidents with metadata (ID, location, description, severity, source, time).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API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Flask backend provides endpoints for </a:t>
            </a:r>
            <a:r>
              <a:rPr lang="en-US" b="1" dirty="0"/>
              <a:t>locations, incidents, and statistics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Visualization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Dashboard displays incidents in real-time with </a:t>
            </a:r>
            <a:r>
              <a:rPr lang="en-US" b="1" dirty="0"/>
              <a:t>filters &amp; statistics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41480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{3DEC6FEA-822E-426F-9C06-697C531D287D}tf78438558_win32</Template>
  <TotalTime>673</TotalTime>
  <Words>1216</Words>
  <Application>Microsoft Office PowerPoint</Application>
  <PresentationFormat>Widescreen</PresentationFormat>
  <Paragraphs>139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Times New Roman</vt:lpstr>
      <vt:lpstr>Custom</vt:lpstr>
      <vt:lpstr>Real time disaster information aggregation system </vt:lpstr>
      <vt:lpstr>agenda</vt:lpstr>
      <vt:lpstr>abstract</vt:lpstr>
      <vt:lpstr>introduction</vt:lpstr>
      <vt:lpstr>Purpose of the project</vt:lpstr>
      <vt:lpstr>Statement of problem</vt:lpstr>
      <vt:lpstr>Scope of project</vt:lpstr>
      <vt:lpstr>Scope of project</vt:lpstr>
      <vt:lpstr>Methodology</vt:lpstr>
      <vt:lpstr>implementation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Jeevan Haris</dc:creator>
  <cp:lastModifiedBy>Jeevan Haris</cp:lastModifiedBy>
  <cp:revision>11</cp:revision>
  <dcterms:created xsi:type="dcterms:W3CDTF">2025-09-10T12:28:14Z</dcterms:created>
  <dcterms:modified xsi:type="dcterms:W3CDTF">2025-09-20T00:11:08Z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