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9626-55CA-11FE-B2FB-2FA621E0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48A7D-77EA-A477-11CB-39B96821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C392-7B46-AEEC-13E1-142509E4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A9E4-9CEF-F1D0-31FA-3D8308FA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F6E3-8A64-B200-E190-792B4295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177B-E42F-7645-5003-95E90FDB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4E05-CD82-3970-301B-29FE1F2F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9CB2-6198-987F-42FC-B0724AB5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BAC0-CD34-E371-A916-A123D4C3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1E52-4644-C634-BE00-3B7E33A0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9FD8-7160-DFE5-75FF-60BCA5BA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04079-E6B4-B1A4-D313-BA6453A6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53A7-BD0B-99E7-8261-8351B0D9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6E1-0F27-FC97-FE24-CA307006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57E2-314B-9F3D-43B9-64BD267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C5FD-9343-2DDC-38B3-80017B3E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679D-230D-6804-73EE-5CCCE703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B7B-0273-5FE8-8B02-7D36BDD8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AA84-6000-1852-5995-D5E5C197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7CD37-F1DD-9783-DBAD-B97BB97D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7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D981-9A2B-029D-8930-6293FBB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3569-640D-869F-6E5D-6AA17B7D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2D55-C358-9075-95C4-22FF523D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345B-734D-CAD7-B524-081643D0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C259-C809-2DCB-87F3-7402E873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9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FBD2-7533-DD15-9F21-BCFCEC68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BD0F-57AB-67B4-009E-9D096F8D9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679F-5671-BB16-5B43-8A84B60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B668-B412-9D86-0B0A-2C23D9A1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EC794-B24C-A451-AB10-9CD6BAE0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566-918E-0C0C-08DC-193846DD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F071-A64A-D896-AA90-20C4C782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B32D-7012-83DB-A4E5-8134A47C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082BE-4D0F-74A7-A83A-03292CC4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88BFA-770D-0142-1ECC-454363DA0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61C7-438C-8CD7-5F04-567C1CD63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B79DE-A7CB-EC0A-6B08-E08002FA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C5002-8131-7DDF-05EA-409918A1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D3D8B-7D7C-209E-EC92-F27A6BFF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7986-CC87-5604-7DD8-EB383CE3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0E7F7-08A5-B176-4556-28D22E4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2CC1D-99C3-2363-6EA0-61A9572A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C6993-6357-3B37-5E98-8321BB6C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51A8-46F3-0CF1-C284-E6F782F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46D7E-F76A-F2CB-A053-DCE9119A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6CF53-89EE-7139-696F-36304985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B8A-AE28-3864-3F02-B9994C6A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1B89-7F5B-227C-868A-CE46DE77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87A3D-6E8B-5BC4-F40B-C96491EE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17D7-0A3A-7088-BB52-19DDDAA9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988D5-27FB-F5DD-C4F4-2AADC9BA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8B40B-4EE2-19A3-6D1A-5B9E5236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7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A14F-3A7A-086D-3651-8C964E6E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00F7A-4F56-CDE3-3CCD-CDD6783E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8C90-BF6F-509C-2042-D7487439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F274-9365-93BB-298D-5BD79872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F7C2-57B2-1027-810A-A3BDE57C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7E92-9050-3B30-822D-DD5C159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2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EDD65-26B1-4E0D-7180-B7CA35E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E0E7-4FA0-78CD-DC33-81FD0AAE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7F47-C77E-D03A-1403-AB774D8D9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9377-0459-4635-BCFB-AFD0EE22850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9F9C-A2A4-1077-36D1-4E6311B7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BA14-6AA9-9B6B-09FB-1442CA9C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02D-D401-4D9D-B000-25D86C945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tree/master" TargetMode="External"/><Relationship Id="rId2" Type="http://schemas.openxmlformats.org/officeDocument/2006/relationships/hyperlink" Target="https://www.kaggle.com/datasets/mbornoe/lisa-traffic-light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B719-C739-15B6-0956-A46AFE56E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Detection of Traffic Light Signals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A711A-CE01-2080-781D-8399E923E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Jeevan S</a:t>
            </a:r>
          </a:p>
          <a:p>
            <a:r>
              <a:rPr lang="en-US" dirty="0"/>
              <a:t>Block : </a:t>
            </a:r>
            <a:r>
              <a:rPr lang="en-US" dirty="0" err="1"/>
              <a:t>Susruta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9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F7E8-E5EA-A229-153E-5A792A5A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architecture.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1AC2-CDD0-26C4-F893-FDBF18D0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 Opensource TensorFlow object detection model “Resnet to detect traffic light box” .</a:t>
            </a:r>
          </a:p>
          <a:p>
            <a:r>
              <a:rPr lang="en-US" dirty="0"/>
              <a:t>We extract the traffic light box from the input.</a:t>
            </a:r>
          </a:p>
          <a:p>
            <a:r>
              <a:rPr lang="en-US" dirty="0"/>
              <a:t>We have created a simple CNN to categorize the traffic light box image  </a:t>
            </a:r>
          </a:p>
          <a:p>
            <a:r>
              <a:rPr lang="en-US" dirty="0"/>
              <a:t>Classes : Green , Red , Orange , No-signal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50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raffic lights on a street&#10;&#10;Description automatically generated">
            <a:extLst>
              <a:ext uri="{FF2B5EF4-FFF2-40B4-BE49-F238E27FC236}">
                <a16:creationId xmlns:a16="http://schemas.microsoft.com/office/drawing/2014/main" id="{54F04AC4-9A22-9009-8618-3C215454E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r="20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072D-2901-28B4-648E-EF5A6A50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C6DC2-3F08-0E6B-00AA-0CF7CF4B399F}"/>
              </a:ext>
            </a:extLst>
          </p:cNvPr>
          <p:cNvSpPr txBox="1"/>
          <p:nvPr/>
        </p:nvSpPr>
        <p:spPr>
          <a:xfrm>
            <a:off x="771443" y="1586276"/>
            <a:ext cx="3822189" cy="255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Resnet model predicted 7 traffic light boxes.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Below are two images which belongs to extracted traffic boxes.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trained CNN model predicted correct label for the below two images.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F79-8E73-D727-A79E-69749DC6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7" y="4305582"/>
            <a:ext cx="491259" cy="1023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1FE3D-B1D1-6C59-CB91-4F3725C8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68" y="4305582"/>
            <a:ext cx="392910" cy="10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CFD7-3AD7-6329-8007-D86E1548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details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107D-C764-C48B-70D9-520AB82D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limitation of hardware and Time we have low accuracy in categorizing the traffic lights .</a:t>
            </a:r>
          </a:p>
          <a:p>
            <a:r>
              <a:rPr lang="en-US" dirty="0"/>
              <a:t>We have taken ~700 images which are low quality from each category for training CNN model  expect ‘not-traffic-light’ which only have 15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18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3C55-3483-5187-88D9-9FCBCDCD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BCFE-19F8-14BA-3404-9502FB29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was done with Kaggle dataset . Link : </a:t>
            </a:r>
            <a:r>
              <a:rPr lang="en-IN" dirty="0">
                <a:hlinkClick r:id="rId2"/>
              </a:rPr>
              <a:t>https://www.kaggle.com/datasets/mbornoe/lisa-traffic-light-dataset</a:t>
            </a:r>
            <a:endParaRPr lang="en-IN" dirty="0"/>
          </a:p>
          <a:p>
            <a:r>
              <a:rPr lang="en-IN" dirty="0"/>
              <a:t>TensorFlow models : </a:t>
            </a:r>
            <a:r>
              <a:rPr lang="en-IN" dirty="0">
                <a:hlinkClick r:id="rId3"/>
              </a:rPr>
              <a:t>https://github.com/tensorflow/models/tree/master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99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Detection of Traffic Light Signals</vt:lpstr>
      <vt:lpstr>Project architecture.</vt:lpstr>
      <vt:lpstr>Result</vt:lpstr>
      <vt:lpstr>Project details.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Traffic Signal</dc:title>
  <dc:creator>Jeevan Sammeswar</dc:creator>
  <cp:lastModifiedBy>Jeevan Sammeswar</cp:lastModifiedBy>
  <cp:revision>2</cp:revision>
  <dcterms:created xsi:type="dcterms:W3CDTF">2023-10-03T11:03:33Z</dcterms:created>
  <dcterms:modified xsi:type="dcterms:W3CDTF">2023-10-03T17:13:20Z</dcterms:modified>
</cp:coreProperties>
</file>