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Healthcare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535308" y="1166942"/>
            <a:ext cx="7784444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Healthcare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2127087"/>
            <a:ext cx="10317816" cy="366254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Discharge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Patient Days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Net Patient 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Trend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Patient Stays 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State Wise No of hospital /Revenue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Type Of hospital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MTD/QTD/YTD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Patient, Total Doctor, Total Hospital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Trend  </a:t>
            </a: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45177"/>
              </p:ext>
            </p:extLst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KPI’s using Tableau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Implementation of KPI’s using Power BI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3652</TotalTime>
  <Words>121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249</cp:revision>
  <dcterms:created xsi:type="dcterms:W3CDTF">2019-01-11T06:57:28Z</dcterms:created>
  <dcterms:modified xsi:type="dcterms:W3CDTF">2024-07-21T04:34:12Z</dcterms:modified>
</cp:coreProperties>
</file>