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L VAN" userId="f040c116395e756c" providerId="LiveId" clId="{460F5673-779A-467B-A96D-A54DED5150E0}"/>
    <pc:docChg chg="modSld">
      <pc:chgData name="DIVIL VAN" userId="f040c116395e756c" providerId="LiveId" clId="{460F5673-779A-467B-A96D-A54DED5150E0}" dt="2024-07-19T09:46:59.779" v="2" actId="1035"/>
      <pc:docMkLst>
        <pc:docMk/>
      </pc:docMkLst>
      <pc:sldChg chg="modSp mod">
        <pc:chgData name="DIVIL VAN" userId="f040c116395e756c" providerId="LiveId" clId="{460F5673-779A-467B-A96D-A54DED5150E0}" dt="2024-07-19T09:46:59.779" v="2" actId="1035"/>
        <pc:sldMkLst>
          <pc:docMk/>
          <pc:sldMk cId="732359390" sldId="263"/>
        </pc:sldMkLst>
        <pc:picChg chg="mod">
          <ac:chgData name="DIVIL VAN" userId="f040c116395e756c" providerId="LiveId" clId="{460F5673-779A-467B-A96D-A54DED5150E0}" dt="2024-07-19T09:46:59.779" v="2" actId="1035"/>
          <ac:picMkLst>
            <pc:docMk/>
            <pc:sldMk cId="732359390" sldId="263"/>
            <ac:picMk id="2" creationId="{5E001F4C-C0EC-ECD7-C329-526607270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Branch Dashboard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the Business Intelligence Cycle? - GeeksforGeeks">
            <a:extLst>
              <a:ext uri="{FF2B5EF4-FFF2-40B4-BE49-F238E27FC236}">
                <a16:creationId xmlns:a16="http://schemas.microsoft.com/office/drawing/2014/main" id="{B22D7FCD-53B2-47B5-1384-3FE470C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21922"/>
            <a:ext cx="8224076" cy="64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367862" y="1392295"/>
            <a:ext cx="10359865" cy="47089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 Top Open Opportunity</a:t>
            </a:r>
            <a:endParaRPr lang="en-I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209486" y="822544"/>
            <a:ext cx="6023147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Insurance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01F4C-C0EC-ECD7-C329-52660727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1" y="1559152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86148"/>
              </p:ext>
            </p:extLst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SQL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3277</TotalTime>
  <Words>370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Report Analytics &amp; Dashboard Analytics for Stake-Holders 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DIVIL VAN</cp:lastModifiedBy>
  <cp:revision>251</cp:revision>
  <dcterms:created xsi:type="dcterms:W3CDTF">2019-01-11T06:57:28Z</dcterms:created>
  <dcterms:modified xsi:type="dcterms:W3CDTF">2024-07-19T09:47:08Z</dcterms:modified>
</cp:coreProperties>
</file>