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42886"/>
              </p:ext>
            </p:extLst>
          </p:nvPr>
        </p:nvGraphicFramePr>
        <p:xfrm>
          <a:off x="1597957" y="1515035"/>
          <a:ext cx="915969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076650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23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nd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Feb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7 PM - 8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Mar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PM - 8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/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Mar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PM - 8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Mar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PM - 8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>
                          <a:solidFill>
                            <a:schemeClr val="tx1"/>
                          </a:solidFill>
                          <a:latin typeface="+mj-lt"/>
                        </a:rPr>
                        <a:t>22</a:t>
                      </a:r>
                      <a:r>
                        <a:rPr lang="en-IN" b="0" baseline="30000">
                          <a:solidFill>
                            <a:schemeClr val="tx1"/>
                          </a:solidFill>
                          <a:latin typeface="+mj-lt"/>
                        </a:rPr>
                        <a:t>nd</a:t>
                      </a:r>
                      <a:r>
                        <a:rPr lang="en-IN" b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Mar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PM - 8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0B2A-08D8-7FA9-5A00-45646505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310"/>
            <a:ext cx="10515600" cy="4954653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Outline the Problem Statement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Begin by clearly defining the problem your project aims to solve or the questions it seeks to answer.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Describe Your Approach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Explain the methodologies and techniques you used for data collection, cleaning, analysis, and interpretation.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Highlight any tools or algorithms you utilized.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Present Your Findings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Showcase the insights and discoveries from your analysis.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Use visualizations like charts, graphs, and dashboards to make your findings more accessible and understandable.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Discuss Implications and Recommendations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Interpret the results of your analysis and discuss their implications for the organization. Offer actionable recommendations based on your findings.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22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186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Söhne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Jahnvi Patel</cp:lastModifiedBy>
  <cp:revision>37</cp:revision>
  <dcterms:created xsi:type="dcterms:W3CDTF">2022-01-08T11:53:28Z</dcterms:created>
  <dcterms:modified xsi:type="dcterms:W3CDTF">2024-02-23T13:08:32Z</dcterms:modified>
</cp:coreProperties>
</file>