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9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0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2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3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6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3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6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9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56A8A1-8BDD-34CF-A087-19984206C952}"/>
              </a:ext>
            </a:extLst>
          </p:cNvPr>
          <p:cNvSpPr txBox="1"/>
          <p:nvPr/>
        </p:nvSpPr>
        <p:spPr>
          <a:xfrm>
            <a:off x="2514600" y="3009900"/>
            <a:ext cx="10506075" cy="377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                             BY: </a:t>
            </a:r>
            <a:endParaRPr lang="en-US" sz="2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v. Jeevan </a:t>
            </a:r>
            <a:r>
              <a:rPr lang="en-US" sz="2000" dirty="0" err="1">
                <a:solidFill>
                  <a:srgbClr val="00B0F0"/>
                </a:solidFill>
                <a:latin typeface="Algerian" panose="04020705040A02060702" pitchFamily="82" charset="0"/>
              </a:rPr>
              <a:t>prakash</a:t>
            </a:r>
            <a:endParaRPr lang="en-US" sz="2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	  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			          		   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			          		</a:t>
            </a:r>
            <a:endParaRPr lang="en-IN" sz="20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33477-B7CC-9038-BA25-2AD31AA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98" y="0"/>
            <a:ext cx="2275958" cy="13222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6D5C68-9F48-381C-C6EA-4EA7CB11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92" y="-11939"/>
            <a:ext cx="6679073" cy="13222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2DDF4B-0B26-6F25-B057-D37BF0C6D0F8}"/>
              </a:ext>
            </a:extLst>
          </p:cNvPr>
          <p:cNvSpPr/>
          <p:nvPr/>
        </p:nvSpPr>
        <p:spPr>
          <a:xfrm>
            <a:off x="4210096" y="2942035"/>
            <a:ext cx="80009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A5B3A-6F8A-8BA3-1CC3-E3BFC183224B}"/>
              </a:ext>
            </a:extLst>
          </p:cNvPr>
          <p:cNvSpPr/>
          <p:nvPr/>
        </p:nvSpPr>
        <p:spPr>
          <a:xfrm>
            <a:off x="5051480" y="1728209"/>
            <a:ext cx="6318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1" name="AutoShape 8" descr="Youtube Live png images | PNGWing">
            <a:extLst>
              <a:ext uri="{FF2B5EF4-FFF2-40B4-BE49-F238E27FC236}">
                <a16:creationId xmlns:a16="http://schemas.microsoft.com/office/drawing/2014/main" id="{01C37B7C-DBB5-B10D-7F8D-FC411DEA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CD1FF8-0DD2-CC3D-9892-E5066461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89" y="2783681"/>
            <a:ext cx="1452309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6E0D-9067-5111-C0C9-856BF3432651}"/>
              </a:ext>
            </a:extLst>
          </p:cNvPr>
          <p:cNvSpPr txBox="1"/>
          <p:nvPr/>
        </p:nvSpPr>
        <p:spPr>
          <a:xfrm>
            <a:off x="2062649" y="366623"/>
            <a:ext cx="9944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Algerian" panose="04020705040A02060702" pitchFamily="82" charset="0"/>
              </a:rPr>
              <a:t>Project Description:</a:t>
            </a:r>
            <a:r>
              <a:rPr lang="en-US" sz="2800" b="0" i="0" dirty="0">
                <a:effectLst/>
                <a:latin typeface="Algerian" panose="04020705040A02060702" pitchFamily="82" charset="0"/>
              </a:rPr>
              <a:t> </a:t>
            </a:r>
          </a:p>
          <a:p>
            <a:endParaRPr lang="en-US" sz="2800" b="0" i="0" dirty="0">
              <a:effectLst/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4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DAFAF-EA21-67DD-E93B-81D590D5CBE3}"/>
              </a:ext>
            </a:extLst>
          </p:cNvPr>
          <p:cNvSpPr txBox="1"/>
          <p:nvPr/>
        </p:nvSpPr>
        <p:spPr>
          <a:xfrm>
            <a:off x="1901111" y="370506"/>
            <a:ext cx="985545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Design Thinking:</a:t>
            </a:r>
          </a:p>
          <a:p>
            <a:endParaRPr lang="en-IN" sz="2000" b="1" dirty="0">
              <a:solidFill>
                <a:srgbClr val="313131"/>
              </a:solidFill>
              <a:latin typeface="Algerian" panose="04020705040A02060702" pitchFamily="82" charset="0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F0502020204030204" pitchFamily="2" charset="0"/>
              </a:rPr>
              <a:t>Platform Definition: </a:t>
            </a:r>
            <a:r>
              <a:rPr lang="en-US" dirty="0">
                <a:solidFill>
                  <a:srgbClr val="00B0F0"/>
                </a:solidFill>
                <a:latin typeface="Roboto" panose="020F0502020204030204" pitchFamily="2" charset="0"/>
              </a:rPr>
              <a:t>A virtual cinema platform is a digital platform designed to replicate the cinema experience by allowing users to access and stream movies, documentaries, and other video content from the comfort of their homes.</a:t>
            </a:r>
          </a:p>
          <a:p>
            <a:endParaRPr lang="en-US" b="0" i="0" dirty="0">
              <a:solidFill>
                <a:srgbClr val="00B0F0"/>
              </a:solidFill>
              <a:effectLst/>
              <a:latin typeface="Roboto" panose="020F0502020204030204" pitchFamily="2" charset="0"/>
            </a:endParaRPr>
          </a:p>
          <a:p>
            <a:pPr marL="457200" indent="-457200">
              <a:buAutoNum type="arabicPeriod" startAt="2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Interface Design: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Designing an intuitive and user-friendly interface for a virtual cinema platform is crucial to provide users with a seamless experience when navigating, searching, and watching videos. </a:t>
            </a:r>
            <a:r>
              <a:rPr lang="en-US" b="0" i="0" dirty="0">
                <a:effectLst/>
                <a:latin typeface="Roboto" panose="020F0502020204030204" pitchFamily="2" charset="0"/>
              </a:rPr>
              <a:t>	</a:t>
            </a:r>
          </a:p>
          <a:p>
            <a:pPr marL="457200" indent="-457200">
              <a:buAutoNum type="arabicPeriod" startAt="2"/>
            </a:pPr>
            <a:endParaRPr lang="en-US" dirty="0">
              <a:latin typeface="Roboto" panose="020F0502020204030204" pitchFamily="2" charset="0"/>
            </a:endParaRPr>
          </a:p>
          <a:p>
            <a:pPr marL="457200" indent="-457200">
              <a:buAutoNum type="arabicPeriod" startAt="3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Video Upload: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Enabling users to upload movies and videos to your virtual cinema platform involves creating a user-friendly and secure content submission process. </a:t>
            </a:r>
          </a:p>
          <a:p>
            <a:pPr marL="457200" indent="-457200">
              <a:buAutoNum type="arabicPeriod" startAt="3"/>
            </a:pPr>
            <a:endParaRPr lang="en-US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marL="457200" indent="-457200">
              <a:buAutoNum type="arabicPeriod" startAt="4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Streaming Integration: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Integrating IBM Cloud Video Streaming services into your virtual cinema platform will help ensure smooth video playback and streaming. </a:t>
            </a:r>
            <a:endParaRPr lang="en-IN" dirty="0">
              <a:solidFill>
                <a:srgbClr val="00B0F0"/>
              </a:solidFill>
              <a:latin typeface="Roboto" panose="020F0502020204030204" pitchFamily="2" charset="0"/>
            </a:endParaRPr>
          </a:p>
          <a:p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	</a:t>
            </a: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Experience: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To provide a seamless and immersive movie-watching experience with 	high-quality video playback on your virtual cinema platform, you need to pay attention to 	several key aspects, including the video content itself, the video player, and the user 	interface.</a:t>
            </a:r>
            <a:r>
              <a:rPr lang="en-IN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2000" dirty="0">
                <a:latin typeface="Algerian" panose="04020705040A02060702" pitchFamily="8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110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C7C1D-5E07-5CE7-3836-70D26ECB34B6}"/>
              </a:ext>
            </a:extLst>
          </p:cNvPr>
          <p:cNvSpPr txBox="1"/>
          <p:nvPr/>
        </p:nvSpPr>
        <p:spPr>
          <a:xfrm>
            <a:off x="2463865" y="207840"/>
            <a:ext cx="8601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0" dirty="0">
              <a:effectLst/>
              <a:latin typeface="Algerian" panose="04020705040A02060702" pitchFamily="82" charset="0"/>
            </a:endParaRPr>
          </a:p>
          <a:p>
            <a:r>
              <a:rPr lang="en-IN" sz="2800" b="1" i="0" dirty="0">
                <a:effectLst/>
                <a:latin typeface="Algerian" panose="04020705040A02060702" pitchFamily="82" charset="0"/>
              </a:rPr>
              <a:t>Key Features and Components:</a:t>
            </a:r>
          </a:p>
          <a:p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On-Demand (VOD)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Video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70B4A8-B4A6-C339-5F23-C885CAD4176E}"/>
              </a:ext>
            </a:extLst>
          </p:cNvPr>
          <p:cNvSpPr txBox="1"/>
          <p:nvPr/>
        </p:nvSpPr>
        <p:spPr>
          <a:xfrm>
            <a:off x="2192695" y="458956"/>
            <a:ext cx="858416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IBM Cloud Video Streaming, which is now part of IBM Watson Media, offers various use cases and applications across different industries.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Live Broadcasting and Webcasting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Education and E-Learning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Entertainment and Media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Communications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Healthcare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Gaming and Esports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Government and Public Sector.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Retail and E-Commerce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Sports and Fitness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Conferences and Trade Shows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Content Monetization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Security and Surveillance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Research and Development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Customer Support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Product Demonstrations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703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</TotalTime>
  <Words>444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Corbel</vt:lpstr>
      <vt:lpstr>Roboto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Deneshwaran Murugesan</dc:creator>
  <cp:lastModifiedBy>Jeevan Prakash V</cp:lastModifiedBy>
  <cp:revision>2</cp:revision>
  <dcterms:created xsi:type="dcterms:W3CDTF">2023-09-29T10:26:53Z</dcterms:created>
  <dcterms:modified xsi:type="dcterms:W3CDTF">2023-10-04T18:13:36Z</dcterms:modified>
</cp:coreProperties>
</file>