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65" r:id="rId6"/>
    <p:sldId id="260" r:id="rId7"/>
    <p:sldId id="266" r:id="rId8"/>
    <p:sldId id="261" r:id="rId9"/>
    <p:sldId id="262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E434E-8266-489A-A807-1E51F8B3C2BB}" v="134" dt="2023-10-11T17:37:2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van Prakash V" userId="605b3f0958c2f65d" providerId="LiveId" clId="{FE8E434E-8266-489A-A807-1E51F8B3C2BB}"/>
    <pc:docChg chg="undo redo custSel addSld delSld modSld">
      <pc:chgData name="Jeevan Prakash V" userId="605b3f0958c2f65d" providerId="LiveId" clId="{FE8E434E-8266-489A-A807-1E51F8B3C2BB}" dt="2023-10-11T17:38:42.081" v="1355" actId="20577"/>
      <pc:docMkLst>
        <pc:docMk/>
      </pc:docMkLst>
      <pc:sldChg chg="modSp mod">
        <pc:chgData name="Jeevan Prakash V" userId="605b3f0958c2f65d" providerId="LiveId" clId="{FE8E434E-8266-489A-A807-1E51F8B3C2BB}" dt="2023-10-11T17:10:00.152" v="596" actId="1076"/>
        <pc:sldMkLst>
          <pc:docMk/>
          <pc:sldMk cId="3588964331" sldId="256"/>
        </pc:sldMkLst>
        <pc:spChg chg="mod">
          <ac:chgData name="Jeevan Prakash V" userId="605b3f0958c2f65d" providerId="LiveId" clId="{FE8E434E-8266-489A-A807-1E51F8B3C2BB}" dt="2023-10-11T17:10:00.152" v="596" actId="1076"/>
          <ac:spMkLst>
            <pc:docMk/>
            <pc:sldMk cId="3588964331" sldId="256"/>
            <ac:spMk id="12" creationId="{7F56A8A1-8BDD-34CF-A087-19984206C952}"/>
          </ac:spMkLst>
        </pc:spChg>
        <pc:picChg chg="mod">
          <ac:chgData name="Jeevan Prakash V" userId="605b3f0958c2f65d" providerId="LiveId" clId="{FE8E434E-8266-489A-A807-1E51F8B3C2BB}" dt="2023-10-11T17:03:26.315" v="595" actId="1076"/>
          <ac:picMkLst>
            <pc:docMk/>
            <pc:sldMk cId="3588964331" sldId="256"/>
            <ac:picMk id="23" creationId="{7ECD1FF8-0DD2-CC3D-9892-E5066461E24A}"/>
          </ac:picMkLst>
        </pc:picChg>
      </pc:sldChg>
      <pc:sldChg chg="addSp modSp mod">
        <pc:chgData name="Jeevan Prakash V" userId="605b3f0958c2f65d" providerId="LiveId" clId="{FE8E434E-8266-489A-A807-1E51F8B3C2BB}" dt="2023-10-11T16:41:58.326" v="498" actId="1076"/>
        <pc:sldMkLst>
          <pc:docMk/>
          <pc:sldMk cId="1721040129" sldId="257"/>
        </pc:sldMkLst>
        <pc:spChg chg="mod">
          <ac:chgData name="Jeevan Prakash V" userId="605b3f0958c2f65d" providerId="LiveId" clId="{FE8E434E-8266-489A-A807-1E51F8B3C2BB}" dt="2023-10-11T16:28:30.025" v="397" actId="1076"/>
          <ac:spMkLst>
            <pc:docMk/>
            <pc:sldMk cId="1721040129" sldId="257"/>
            <ac:spMk id="5" creationId="{F637FD18-545B-D058-E47C-0D7510F57D9F}"/>
          </ac:spMkLst>
        </pc:spChg>
        <pc:picChg chg="add mod">
          <ac:chgData name="Jeevan Prakash V" userId="605b3f0958c2f65d" providerId="LiveId" clId="{FE8E434E-8266-489A-A807-1E51F8B3C2BB}" dt="2023-10-11T16:41:58.326" v="498" actId="1076"/>
          <ac:picMkLst>
            <pc:docMk/>
            <pc:sldMk cId="1721040129" sldId="257"/>
            <ac:picMk id="1026" creationId="{41999FB1-E4EC-5AC8-BD30-DC736EB923C8}"/>
          </ac:picMkLst>
        </pc:picChg>
      </pc:sldChg>
      <pc:sldChg chg="addSp delSp modSp mod">
        <pc:chgData name="Jeevan Prakash V" userId="605b3f0958c2f65d" providerId="LiveId" clId="{FE8E434E-8266-489A-A807-1E51F8B3C2BB}" dt="2023-10-11T17:01:59.156" v="593" actId="14100"/>
        <pc:sldMkLst>
          <pc:docMk/>
          <pc:sldMk cId="272553469" sldId="258"/>
        </pc:sldMkLst>
        <pc:spChg chg="mod">
          <ac:chgData name="Jeevan Prakash V" userId="605b3f0958c2f65d" providerId="LiveId" clId="{FE8E434E-8266-489A-A807-1E51F8B3C2BB}" dt="2023-10-11T17:01:32.552" v="589" actId="20577"/>
          <ac:spMkLst>
            <pc:docMk/>
            <pc:sldMk cId="272553469" sldId="258"/>
            <ac:spMk id="3" creationId="{4836296D-9F8F-57F7-14F0-1B753F3F5B16}"/>
          </ac:spMkLst>
        </pc:spChg>
        <pc:picChg chg="add del mod">
          <ac:chgData name="Jeevan Prakash V" userId="605b3f0958c2f65d" providerId="LiveId" clId="{FE8E434E-8266-489A-A807-1E51F8B3C2BB}" dt="2023-10-11T16:53:51.791" v="561"/>
          <ac:picMkLst>
            <pc:docMk/>
            <pc:sldMk cId="272553469" sldId="258"/>
            <ac:picMk id="5122" creationId="{443EFF72-E901-32B6-A475-E0ACFF519A8B}"/>
          </ac:picMkLst>
        </pc:picChg>
        <pc:picChg chg="add del mod">
          <ac:chgData name="Jeevan Prakash V" userId="605b3f0958c2f65d" providerId="LiveId" clId="{FE8E434E-8266-489A-A807-1E51F8B3C2BB}" dt="2023-10-11T17:01:28.269" v="585" actId="478"/>
          <ac:picMkLst>
            <pc:docMk/>
            <pc:sldMk cId="272553469" sldId="258"/>
            <ac:picMk id="5124" creationId="{7CB250F6-615A-7A32-1D41-7EC1D8E58B24}"/>
          </ac:picMkLst>
        </pc:picChg>
        <pc:picChg chg="add mod">
          <ac:chgData name="Jeevan Prakash V" userId="605b3f0958c2f65d" providerId="LiveId" clId="{FE8E434E-8266-489A-A807-1E51F8B3C2BB}" dt="2023-10-11T17:01:59.156" v="593" actId="14100"/>
          <ac:picMkLst>
            <pc:docMk/>
            <pc:sldMk cId="272553469" sldId="258"/>
            <ac:picMk id="5126" creationId="{66558C4E-37D4-6AEE-E5BA-9731BD3C6E37}"/>
          </ac:picMkLst>
        </pc:picChg>
      </pc:sldChg>
      <pc:sldChg chg="addSp delSp new del mod">
        <pc:chgData name="Jeevan Prakash V" userId="605b3f0958c2f65d" providerId="LiveId" clId="{FE8E434E-8266-489A-A807-1E51F8B3C2BB}" dt="2023-10-11T15:50:48.062" v="3" actId="47"/>
        <pc:sldMkLst>
          <pc:docMk/>
          <pc:sldMk cId="596647524" sldId="259"/>
        </pc:sldMkLst>
        <pc:picChg chg="add del">
          <ac:chgData name="Jeevan Prakash V" userId="605b3f0958c2f65d" providerId="LiveId" clId="{FE8E434E-8266-489A-A807-1E51F8B3C2BB}" dt="2023-10-11T15:50:41.467" v="2" actId="478"/>
          <ac:picMkLst>
            <pc:docMk/>
            <pc:sldMk cId="596647524" sldId="259"/>
            <ac:picMk id="2" creationId="{80008630-E3A1-1BE8-2E47-604D15B77DFF}"/>
          </ac:picMkLst>
        </pc:picChg>
      </pc:sldChg>
      <pc:sldChg chg="add">
        <pc:chgData name="Jeevan Prakash V" userId="605b3f0958c2f65d" providerId="LiveId" clId="{FE8E434E-8266-489A-A807-1E51F8B3C2BB}" dt="2023-10-11T15:50:55.805" v="4"/>
        <pc:sldMkLst>
          <pc:docMk/>
          <pc:sldMk cId="2488676973" sldId="259"/>
        </pc:sldMkLst>
      </pc:sldChg>
      <pc:sldChg chg="addSp delSp modSp new mod">
        <pc:chgData name="Jeevan Prakash V" userId="605b3f0958c2f65d" providerId="LiveId" clId="{FE8E434E-8266-489A-A807-1E51F8B3C2BB}" dt="2023-10-11T16:35:20.808" v="465" actId="14100"/>
        <pc:sldMkLst>
          <pc:docMk/>
          <pc:sldMk cId="1717690389" sldId="260"/>
        </pc:sldMkLst>
        <pc:spChg chg="add del mod">
          <ac:chgData name="Jeevan Prakash V" userId="605b3f0958c2f65d" providerId="LiveId" clId="{FE8E434E-8266-489A-A807-1E51F8B3C2BB}" dt="2023-10-11T16:35:03.496" v="460" actId="20577"/>
          <ac:spMkLst>
            <pc:docMk/>
            <pc:sldMk cId="1717690389" sldId="260"/>
            <ac:spMk id="3" creationId="{1F87A725-CF23-C4D1-12E1-A24CD2E10414}"/>
          </ac:spMkLst>
        </pc:spChg>
        <pc:picChg chg="add del mod">
          <ac:chgData name="Jeevan Prakash V" userId="605b3f0958c2f65d" providerId="LiveId" clId="{FE8E434E-8266-489A-A807-1E51F8B3C2BB}" dt="2023-10-11T16:30:33.059" v="413"/>
          <ac:picMkLst>
            <pc:docMk/>
            <pc:sldMk cId="1717690389" sldId="260"/>
            <ac:picMk id="2050" creationId="{8599D87F-A572-6309-3C32-53E9494232AE}"/>
          </ac:picMkLst>
        </pc:picChg>
        <pc:picChg chg="add mod">
          <ac:chgData name="Jeevan Prakash V" userId="605b3f0958c2f65d" providerId="LiveId" clId="{FE8E434E-8266-489A-A807-1E51F8B3C2BB}" dt="2023-10-11T16:35:10.120" v="462" actId="14100"/>
          <ac:picMkLst>
            <pc:docMk/>
            <pc:sldMk cId="1717690389" sldId="260"/>
            <ac:picMk id="2052" creationId="{EE1833E2-E3DE-A18C-26BE-2CC36A85F982}"/>
          </ac:picMkLst>
        </pc:picChg>
        <pc:picChg chg="add mod">
          <ac:chgData name="Jeevan Prakash V" userId="605b3f0958c2f65d" providerId="LiveId" clId="{FE8E434E-8266-489A-A807-1E51F8B3C2BB}" dt="2023-10-11T16:35:20.808" v="465" actId="14100"/>
          <ac:picMkLst>
            <pc:docMk/>
            <pc:sldMk cId="1717690389" sldId="260"/>
            <ac:picMk id="2054" creationId="{6955306A-BAEC-77E5-BD65-11FA561842F6}"/>
          </ac:picMkLst>
        </pc:picChg>
      </pc:sldChg>
      <pc:sldChg chg="addSp modSp new mod">
        <pc:chgData name="Jeevan Prakash V" userId="605b3f0958c2f65d" providerId="LiveId" clId="{FE8E434E-8266-489A-A807-1E51F8B3C2BB}" dt="2023-10-11T16:41:18.959" v="497" actId="14100"/>
        <pc:sldMkLst>
          <pc:docMk/>
          <pc:sldMk cId="2581980176" sldId="261"/>
        </pc:sldMkLst>
        <pc:spChg chg="add mod">
          <ac:chgData name="Jeevan Prakash V" userId="605b3f0958c2f65d" providerId="LiveId" clId="{FE8E434E-8266-489A-A807-1E51F8B3C2BB}" dt="2023-10-11T16:38:04.444" v="483" actId="20577"/>
          <ac:spMkLst>
            <pc:docMk/>
            <pc:sldMk cId="2581980176" sldId="261"/>
            <ac:spMk id="3" creationId="{9C74C0C7-4106-C91B-787B-FA70F916E827}"/>
          </ac:spMkLst>
        </pc:spChg>
        <pc:picChg chg="add mod">
          <ac:chgData name="Jeevan Prakash V" userId="605b3f0958c2f65d" providerId="LiveId" clId="{FE8E434E-8266-489A-A807-1E51F8B3C2BB}" dt="2023-10-11T16:38:18.755" v="486" actId="1076"/>
          <ac:picMkLst>
            <pc:docMk/>
            <pc:sldMk cId="2581980176" sldId="261"/>
            <ac:picMk id="3074" creationId="{83942358-BA92-6D9B-F6C1-754A03560D1D}"/>
          </ac:picMkLst>
        </pc:picChg>
        <pc:picChg chg="add mod">
          <ac:chgData name="Jeevan Prakash V" userId="605b3f0958c2f65d" providerId="LiveId" clId="{FE8E434E-8266-489A-A807-1E51F8B3C2BB}" dt="2023-10-11T16:41:18.959" v="497" actId="14100"/>
          <ac:picMkLst>
            <pc:docMk/>
            <pc:sldMk cId="2581980176" sldId="261"/>
            <ac:picMk id="3076" creationId="{78CC2F6F-4CF3-68B1-44BD-1F12147A484C}"/>
          </ac:picMkLst>
        </pc:picChg>
      </pc:sldChg>
      <pc:sldChg chg="new del">
        <pc:chgData name="Jeevan Prakash V" userId="605b3f0958c2f65d" providerId="LiveId" clId="{FE8E434E-8266-489A-A807-1E51F8B3C2BB}" dt="2023-10-11T16:43:36.843" v="502" actId="47"/>
        <pc:sldMkLst>
          <pc:docMk/>
          <pc:sldMk cId="1132298848" sldId="262"/>
        </pc:sldMkLst>
      </pc:sldChg>
      <pc:sldChg chg="addSp delSp modSp new mod">
        <pc:chgData name="Jeevan Prakash V" userId="605b3f0958c2f65d" providerId="LiveId" clId="{FE8E434E-8266-489A-A807-1E51F8B3C2BB}" dt="2023-10-11T16:51:04.462" v="542" actId="1076"/>
        <pc:sldMkLst>
          <pc:docMk/>
          <pc:sldMk cId="1345022489" sldId="262"/>
        </pc:sldMkLst>
        <pc:spChg chg="add mod">
          <ac:chgData name="Jeevan Prakash V" userId="605b3f0958c2f65d" providerId="LiveId" clId="{FE8E434E-8266-489A-A807-1E51F8B3C2BB}" dt="2023-10-11T16:46:07.272" v="539"/>
          <ac:spMkLst>
            <pc:docMk/>
            <pc:sldMk cId="1345022489" sldId="262"/>
            <ac:spMk id="3" creationId="{A2174278-78F1-1B8E-FA52-76A6FE7BD950}"/>
          </ac:spMkLst>
        </pc:spChg>
        <pc:spChg chg="add del mod">
          <ac:chgData name="Jeevan Prakash V" userId="605b3f0958c2f65d" providerId="LiveId" clId="{FE8E434E-8266-489A-A807-1E51F8B3C2BB}" dt="2023-10-11T16:44:12.993" v="510" actId="21"/>
          <ac:spMkLst>
            <pc:docMk/>
            <pc:sldMk cId="1345022489" sldId="262"/>
            <ac:spMk id="5" creationId="{600CDE6A-4F3E-E051-A9DE-B8245679DBDF}"/>
          </ac:spMkLst>
        </pc:spChg>
        <pc:picChg chg="add mod">
          <ac:chgData name="Jeevan Prakash V" userId="605b3f0958c2f65d" providerId="LiveId" clId="{FE8E434E-8266-489A-A807-1E51F8B3C2BB}" dt="2023-10-11T16:45:44.709" v="524" actId="1076"/>
          <ac:picMkLst>
            <pc:docMk/>
            <pc:sldMk cId="1345022489" sldId="262"/>
            <ac:picMk id="4098" creationId="{4F2B1C6C-1EAB-5DAD-ECC5-9BAAD4E91CA3}"/>
          </ac:picMkLst>
        </pc:picChg>
        <pc:picChg chg="add mod">
          <ac:chgData name="Jeevan Prakash V" userId="605b3f0958c2f65d" providerId="LiveId" clId="{FE8E434E-8266-489A-A807-1E51F8B3C2BB}" dt="2023-10-11T16:45:53.111" v="526" actId="1076"/>
          <ac:picMkLst>
            <pc:docMk/>
            <pc:sldMk cId="1345022489" sldId="262"/>
            <ac:picMk id="4100" creationId="{4057582E-2085-93A7-27CA-2D6188CC77F5}"/>
          </ac:picMkLst>
        </pc:picChg>
        <pc:picChg chg="add mod">
          <ac:chgData name="Jeevan Prakash V" userId="605b3f0958c2f65d" providerId="LiveId" clId="{FE8E434E-8266-489A-A807-1E51F8B3C2BB}" dt="2023-10-11T16:51:04.462" v="542" actId="1076"/>
          <ac:picMkLst>
            <pc:docMk/>
            <pc:sldMk cId="1345022489" sldId="262"/>
            <ac:picMk id="4102" creationId="{B8160244-E572-3BD8-F106-D00639FDE1AD}"/>
          </ac:picMkLst>
        </pc:picChg>
      </pc:sldChg>
      <pc:sldChg chg="addSp delSp modSp new mod">
        <pc:chgData name="Jeevan Prakash V" userId="605b3f0958c2f65d" providerId="LiveId" clId="{FE8E434E-8266-489A-A807-1E51F8B3C2BB}" dt="2023-10-11T17:12:45.269" v="644" actId="403"/>
        <pc:sldMkLst>
          <pc:docMk/>
          <pc:sldMk cId="3167366313" sldId="263"/>
        </pc:sldMkLst>
        <pc:spChg chg="add del">
          <ac:chgData name="Jeevan Prakash V" userId="605b3f0958c2f65d" providerId="LiveId" clId="{FE8E434E-8266-489A-A807-1E51F8B3C2BB}" dt="2023-10-11T17:10:12.172" v="599" actId="22"/>
          <ac:spMkLst>
            <pc:docMk/>
            <pc:sldMk cId="3167366313" sldId="263"/>
            <ac:spMk id="3" creationId="{5DAA69F5-FEE5-49D2-F2EB-C41D8F70C36E}"/>
          </ac:spMkLst>
        </pc:spChg>
        <pc:spChg chg="add mod">
          <ac:chgData name="Jeevan Prakash V" userId="605b3f0958c2f65d" providerId="LiveId" clId="{FE8E434E-8266-489A-A807-1E51F8B3C2BB}" dt="2023-10-11T17:11:07.238" v="612" actId="1076"/>
          <ac:spMkLst>
            <pc:docMk/>
            <pc:sldMk cId="3167366313" sldId="263"/>
            <ac:spMk id="5" creationId="{85C6D069-A3BD-F2C8-24E6-E4B739242DD7}"/>
          </ac:spMkLst>
        </pc:spChg>
        <pc:spChg chg="add del mod">
          <ac:chgData name="Jeevan Prakash V" userId="605b3f0958c2f65d" providerId="LiveId" clId="{FE8E434E-8266-489A-A807-1E51F8B3C2BB}" dt="2023-10-11T17:11:36.202" v="616" actId="478"/>
          <ac:spMkLst>
            <pc:docMk/>
            <pc:sldMk cId="3167366313" sldId="263"/>
            <ac:spMk id="7" creationId="{61DFB35A-D7AA-B088-15A5-A1FDA96DC26D}"/>
          </ac:spMkLst>
        </pc:spChg>
        <pc:spChg chg="add del">
          <ac:chgData name="Jeevan Prakash V" userId="605b3f0958c2f65d" providerId="LiveId" clId="{FE8E434E-8266-489A-A807-1E51F8B3C2BB}" dt="2023-10-11T17:11:40.993" v="620" actId="22"/>
          <ac:spMkLst>
            <pc:docMk/>
            <pc:sldMk cId="3167366313" sldId="263"/>
            <ac:spMk id="9" creationId="{01D3A7FF-18BC-D600-E95F-F675F7EA7EE9}"/>
          </ac:spMkLst>
        </pc:spChg>
        <pc:spChg chg="add mod">
          <ac:chgData name="Jeevan Prakash V" userId="605b3f0958c2f65d" providerId="LiveId" clId="{FE8E434E-8266-489A-A807-1E51F8B3C2BB}" dt="2023-10-11T17:12:45.269" v="644" actId="403"/>
          <ac:spMkLst>
            <pc:docMk/>
            <pc:sldMk cId="3167366313" sldId="263"/>
            <ac:spMk id="11" creationId="{D790B144-3788-F0AC-6FE8-B23C261F2F92}"/>
          </ac:spMkLst>
        </pc:spChg>
      </pc:sldChg>
      <pc:sldChg chg="addSp delSp modSp new mod">
        <pc:chgData name="Jeevan Prakash V" userId="605b3f0958c2f65d" providerId="LiveId" clId="{FE8E434E-8266-489A-A807-1E51F8B3C2BB}" dt="2023-10-11T17:34:39.477" v="1316" actId="122"/>
        <pc:sldMkLst>
          <pc:docMk/>
          <pc:sldMk cId="3684789437" sldId="264"/>
        </pc:sldMkLst>
        <pc:spChg chg="add del mod">
          <ac:chgData name="Jeevan Prakash V" userId="605b3f0958c2f65d" providerId="LiveId" clId="{FE8E434E-8266-489A-A807-1E51F8B3C2BB}" dt="2023-10-11T17:19:42.406" v="659"/>
          <ac:spMkLst>
            <pc:docMk/>
            <pc:sldMk cId="3684789437" sldId="264"/>
            <ac:spMk id="5" creationId="{3A40C336-AF98-D638-8545-2780F5C70388}"/>
          </ac:spMkLst>
        </pc:spChg>
        <pc:spChg chg="add del mod">
          <ac:chgData name="Jeevan Prakash V" userId="605b3f0958c2f65d" providerId="LiveId" clId="{FE8E434E-8266-489A-A807-1E51F8B3C2BB}" dt="2023-10-11T17:20:42.769" v="689"/>
          <ac:spMkLst>
            <pc:docMk/>
            <pc:sldMk cId="3684789437" sldId="264"/>
            <ac:spMk id="6" creationId="{455F87FF-D37A-B163-0D6F-BAA2F12952D7}"/>
          </ac:spMkLst>
        </pc:spChg>
        <pc:spChg chg="add mod">
          <ac:chgData name="Jeevan Prakash V" userId="605b3f0958c2f65d" providerId="LiveId" clId="{FE8E434E-8266-489A-A807-1E51F8B3C2BB}" dt="2023-10-11T17:34:39.477" v="1316" actId="122"/>
          <ac:spMkLst>
            <pc:docMk/>
            <pc:sldMk cId="3684789437" sldId="264"/>
            <ac:spMk id="7" creationId="{3EAFCBEC-3A59-6E14-6C17-B4869F343749}"/>
          </ac:spMkLst>
        </pc:spChg>
        <pc:picChg chg="add del mod">
          <ac:chgData name="Jeevan Prakash V" userId="605b3f0958c2f65d" providerId="LiveId" clId="{FE8E434E-8266-489A-A807-1E51F8B3C2BB}" dt="2023-10-11T17:20:07.593" v="684" actId="478"/>
          <ac:picMkLst>
            <pc:docMk/>
            <pc:sldMk cId="3684789437" sldId="264"/>
            <ac:picMk id="3" creationId="{848F7D8D-B77E-BFCE-7CF0-7E76D2D4811B}"/>
          </ac:picMkLst>
        </pc:picChg>
      </pc:sldChg>
      <pc:sldChg chg="addSp modSp new mod">
        <pc:chgData name="Jeevan Prakash V" userId="605b3f0958c2f65d" providerId="LiveId" clId="{FE8E434E-8266-489A-A807-1E51F8B3C2BB}" dt="2023-10-11T17:34:24.117" v="1315" actId="20577"/>
        <pc:sldMkLst>
          <pc:docMk/>
          <pc:sldMk cId="698863553" sldId="265"/>
        </pc:sldMkLst>
        <pc:spChg chg="add mod">
          <ac:chgData name="Jeevan Prakash V" userId="605b3f0958c2f65d" providerId="LiveId" clId="{FE8E434E-8266-489A-A807-1E51F8B3C2BB}" dt="2023-10-11T17:34:24.117" v="1315" actId="20577"/>
          <ac:spMkLst>
            <pc:docMk/>
            <pc:sldMk cId="698863553" sldId="265"/>
            <ac:spMk id="2" creationId="{3EA278BA-EF20-95BF-5A38-A635624B0207}"/>
          </ac:spMkLst>
        </pc:spChg>
      </pc:sldChg>
      <pc:sldChg chg="addSp modSp new mod">
        <pc:chgData name="Jeevan Prakash V" userId="605b3f0958c2f65d" providerId="LiveId" clId="{FE8E434E-8266-489A-A807-1E51F8B3C2BB}" dt="2023-10-11T17:38:42.081" v="1355" actId="20577"/>
        <pc:sldMkLst>
          <pc:docMk/>
          <pc:sldMk cId="3642752254" sldId="266"/>
        </pc:sldMkLst>
        <pc:spChg chg="add mod">
          <ac:chgData name="Jeevan Prakash V" userId="605b3f0958c2f65d" providerId="LiveId" clId="{FE8E434E-8266-489A-A807-1E51F8B3C2BB}" dt="2023-10-11T17:38:42.081" v="1355" actId="20577"/>
          <ac:spMkLst>
            <pc:docMk/>
            <pc:sldMk cId="3642752254" sldId="266"/>
            <ac:spMk id="6" creationId="{CB64F2DE-A290-95F0-3FD1-43B35FF6AEDC}"/>
          </ac:spMkLst>
        </pc:spChg>
        <pc:picChg chg="add mod">
          <ac:chgData name="Jeevan Prakash V" userId="605b3f0958c2f65d" providerId="LiveId" clId="{FE8E434E-8266-489A-A807-1E51F8B3C2BB}" dt="2023-10-11T17:37:21.383" v="1332" actId="1076"/>
          <ac:picMkLst>
            <pc:docMk/>
            <pc:sldMk cId="3642752254" sldId="266"/>
            <ac:picMk id="3" creationId="{5797BE46-561C-39B4-5715-6E22EA8A1782}"/>
          </ac:picMkLst>
        </pc:picChg>
        <pc:picChg chg="add mod">
          <ac:chgData name="Jeevan Prakash V" userId="605b3f0958c2f65d" providerId="LiveId" clId="{FE8E434E-8266-489A-A807-1E51F8B3C2BB}" dt="2023-10-11T17:37:17.406" v="1331" actId="1076"/>
          <ac:picMkLst>
            <pc:docMk/>
            <pc:sldMk cId="3642752254" sldId="266"/>
            <ac:picMk id="5" creationId="{E24D6695-646C-8D87-9BC2-FED3ABB065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9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0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2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3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6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3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6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6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6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9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56A8A1-8BDD-34CF-A087-19984206C952}"/>
              </a:ext>
            </a:extLst>
          </p:cNvPr>
          <p:cNvSpPr txBox="1"/>
          <p:nvPr/>
        </p:nvSpPr>
        <p:spPr>
          <a:xfrm>
            <a:off x="2531166" y="2966294"/>
            <a:ext cx="10506075" cy="377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                             BY: </a:t>
            </a:r>
            <a:endParaRPr lang="en-US" sz="2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   v. Jeevan </a:t>
            </a:r>
            <a:r>
              <a:rPr lang="en-US" sz="2000" dirty="0" err="1">
                <a:solidFill>
                  <a:srgbClr val="00B0F0"/>
                </a:solidFill>
                <a:latin typeface="Algerian" panose="04020705040A02060702" pitchFamily="82" charset="0"/>
              </a:rPr>
              <a:t>prakash</a:t>
            </a:r>
            <a:endParaRPr lang="en-US" sz="2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	  </a:t>
            </a: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			          		   </a:t>
            </a: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			          		</a:t>
            </a:r>
            <a:endParaRPr lang="en-IN" sz="20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33477-B7CC-9038-BA25-2AD31AA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98" y="0"/>
            <a:ext cx="2275958" cy="13222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6D5C68-9F48-381C-C6EA-4EA7CB11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92" y="-11939"/>
            <a:ext cx="6679073" cy="13222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2DDF4B-0B26-6F25-B057-D37BF0C6D0F8}"/>
              </a:ext>
            </a:extLst>
          </p:cNvPr>
          <p:cNvSpPr/>
          <p:nvPr/>
        </p:nvSpPr>
        <p:spPr>
          <a:xfrm>
            <a:off x="4210096" y="2942035"/>
            <a:ext cx="80009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A5B3A-6F8A-8BA3-1CC3-E3BFC183224B}"/>
              </a:ext>
            </a:extLst>
          </p:cNvPr>
          <p:cNvSpPr/>
          <p:nvPr/>
        </p:nvSpPr>
        <p:spPr>
          <a:xfrm>
            <a:off x="5051480" y="1728209"/>
            <a:ext cx="6318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lang="en-IN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1" name="AutoShape 8" descr="Youtube Live png images | PNGWing">
            <a:extLst>
              <a:ext uri="{FF2B5EF4-FFF2-40B4-BE49-F238E27FC236}">
                <a16:creationId xmlns:a16="http://schemas.microsoft.com/office/drawing/2014/main" id="{01C37B7C-DBB5-B10D-7F8D-FC411DEA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CD1FF8-0DD2-CC3D-9892-E5066461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89" y="2783681"/>
            <a:ext cx="1452309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6296D-9F8F-57F7-14F0-1B753F3F5B16}"/>
              </a:ext>
            </a:extLst>
          </p:cNvPr>
          <p:cNvSpPr txBox="1"/>
          <p:nvPr/>
        </p:nvSpPr>
        <p:spPr>
          <a:xfrm>
            <a:off x="1889760" y="266343"/>
            <a:ext cx="9306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9: Accommodate viewers for the streaming service.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10: Provide user guidelines, once again setup and test streaming project and regularly monitor and maintain streaming service.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</a:t>
            </a:r>
          </a:p>
        </p:txBody>
      </p:sp>
      <p:pic>
        <p:nvPicPr>
          <p:cNvPr id="5126" name="Picture 6" descr="How to Test A Video Streaming Application?">
            <a:extLst>
              <a:ext uri="{FF2B5EF4-FFF2-40B4-BE49-F238E27FC236}">
                <a16:creationId xmlns:a16="http://schemas.microsoft.com/office/drawing/2014/main" id="{66558C4E-37D4-6AEE-E5BA-9731BD3C6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28" b="6916"/>
          <a:stretch/>
        </p:blipFill>
        <p:spPr bwMode="auto">
          <a:xfrm>
            <a:off x="2090233" y="1641035"/>
            <a:ext cx="9031230" cy="45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C6D069-A3BD-F2C8-24E6-E4B739242DD7}"/>
              </a:ext>
            </a:extLst>
          </p:cNvPr>
          <p:cNvSpPr txBox="1"/>
          <p:nvPr/>
        </p:nvSpPr>
        <p:spPr>
          <a:xfrm>
            <a:off x="2043403" y="1782147"/>
            <a:ext cx="93586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the development of a cloud-based live event streaming platform utilizing IBM Cloud Streaming services offers a compelling solution for event organizers and viewers alike. This project combines cutting-edge technology with user-centric features to create an efficient and engaging platform. By focusing on user registration, event management, secure and high-quality streaming, monetization, user experience, analytics, security, and mobile access, this platform addresses the diverse needs of both content creators and consumers.</a:t>
            </a:r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0B144-3788-F0AC-6FE8-B23C261F2F92}"/>
              </a:ext>
            </a:extLst>
          </p:cNvPr>
          <p:cNvSpPr txBox="1"/>
          <p:nvPr/>
        </p:nvSpPr>
        <p:spPr>
          <a:xfrm>
            <a:off x="2649894" y="725068"/>
            <a:ext cx="7270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5"/>
                </a:solidFill>
                <a:latin typeface="Algerian" panose="04020705040A02060702" pitchFamily="8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73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6E0D-9067-5111-C0C9-856BF3432651}"/>
              </a:ext>
            </a:extLst>
          </p:cNvPr>
          <p:cNvSpPr txBox="1"/>
          <p:nvPr/>
        </p:nvSpPr>
        <p:spPr>
          <a:xfrm>
            <a:off x="2062649" y="366623"/>
            <a:ext cx="9944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Algerian" panose="04020705040A02060702" pitchFamily="82" charset="0"/>
              </a:rPr>
              <a:t>Project Description:</a:t>
            </a:r>
            <a:r>
              <a:rPr lang="en-US" sz="2800" b="0" i="0" dirty="0">
                <a:effectLst/>
                <a:latin typeface="Algerian" panose="04020705040A02060702" pitchFamily="82" charset="0"/>
              </a:rPr>
              <a:t> </a:t>
            </a:r>
          </a:p>
          <a:p>
            <a:endParaRPr lang="en-US" sz="2800" b="0" i="0" dirty="0">
              <a:effectLst/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7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2AEE6-3C65-1A55-0FE0-EB6A163CE1E5}"/>
              </a:ext>
            </a:extLst>
          </p:cNvPr>
          <p:cNvSpPr txBox="1"/>
          <p:nvPr/>
        </p:nvSpPr>
        <p:spPr>
          <a:xfrm>
            <a:off x="5110481" y="174513"/>
            <a:ext cx="240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Phase II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7FD18-545B-D058-E47C-0D7510F57D9F}"/>
              </a:ext>
            </a:extLst>
          </p:cNvPr>
          <p:cNvSpPr txBox="1"/>
          <p:nvPr/>
        </p:nvSpPr>
        <p:spPr>
          <a:xfrm>
            <a:off x="2021840" y="528456"/>
            <a:ext cx="83312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1: Creating a streaming channel by using IBM cloud service.</a:t>
            </a: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2: Prepare your media content for streaming, ensure that content is in a compatible format.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		</a:t>
            </a:r>
            <a:r>
              <a:rPr lang="en-IN" sz="1600" dirty="0">
                <a:latin typeface="Algerian" panose="04020705040A02060702" pitchFamily="82" charset="0"/>
              </a:rPr>
              <a:t>STREAMING VIDEO TECHNOLOGIES: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CONVERTING ANALOG TO VIDEO SIGNALS AND COMPRESS THE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DIGITAL VIDEO DEVICES THAT CAN CAPTURE IMAGE AND TRANSER TO LA COMPUTER.</a:t>
            </a:r>
          </a:p>
          <a:p>
            <a:pPr lvl="3"/>
            <a:endParaRPr lang="en-IN" sz="1600" dirty="0">
              <a:latin typeface="Algerian" panose="04020705040A02060702" pitchFamily="82" charset="0"/>
            </a:endParaRPr>
          </a:p>
          <a:p>
            <a:r>
              <a:rPr lang="en-IN" sz="1600" dirty="0">
                <a:solidFill>
                  <a:schemeClr val="accent1"/>
                </a:solidFill>
                <a:latin typeface="Algerian" panose="04020705040A02060702" pitchFamily="82" charset="0"/>
              </a:rPr>
              <a:t> 		</a:t>
            </a:r>
            <a:r>
              <a:rPr lang="en-IN" sz="1600" dirty="0">
                <a:latin typeface="Algerian" panose="04020705040A02060702" pitchFamily="82" charset="0"/>
              </a:rPr>
              <a:t>Streaming audio technologies relies on: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Sound sequences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Compression scheme</a:t>
            </a: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r>
              <a:rPr lang="en-IN" dirty="0">
                <a:latin typeface="Algerian" panose="04020705040A02060702" pitchFamily="82" charset="0"/>
              </a:rPr>
              <a:t>			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Setting up your channel page – IBM Video Streaming">
            <a:extLst>
              <a:ext uri="{FF2B5EF4-FFF2-40B4-BE49-F238E27FC236}">
                <a16:creationId xmlns:a16="http://schemas.microsoft.com/office/drawing/2014/main" id="{41999FB1-E4EC-5AC8-BD30-DC736EB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49" y="1236342"/>
            <a:ext cx="4431851" cy="223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4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AFCBEC-3A59-6E14-6C17-B4869F343749}"/>
              </a:ext>
            </a:extLst>
          </p:cNvPr>
          <p:cNvSpPr txBox="1"/>
          <p:nvPr/>
        </p:nvSpPr>
        <p:spPr>
          <a:xfrm>
            <a:off x="2416628" y="821094"/>
            <a:ext cx="83788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AUDIO FORMAT: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MICROSOFT WINDOWS MEDIA FORMATS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.AVI, .ASF,.ASX,.RMI,.WAV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MOVING PICTURE EXPERTS GROUP(MPEG)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.MP3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MUSICAL INSTRUMENTS DIGITAL INTERFACE(MIDI)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.MID,.RMI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APPLE QUICK TIME MACINTOSH AIFF RESOURCE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.QT,.AIF,.AIFC,.AIFF,.MOV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UNIX FORMATS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.AU,.SND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278BA-EF20-95BF-5A38-A635624B0207}"/>
              </a:ext>
            </a:extLst>
          </p:cNvPr>
          <p:cNvSpPr txBox="1"/>
          <p:nvPr/>
        </p:nvSpPr>
        <p:spPr>
          <a:xfrm flipH="1">
            <a:off x="2211353" y="681135"/>
            <a:ext cx="90600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VIDEO FORMAT </a:t>
            </a: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AVI &amp; ASF: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DEVELOPED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AVI (AUDIO VIDEO INRELEAVED)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-LIMITED TO 320X240 RESOLUTION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-30 FRAMES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ASF (ADVANCED STREAMING FORMAT)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-HAS BEEN SUBMITTED TO ISO FO STANDARDIZATION 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-EXPECTED TO REPLACE AVI FORMAT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7A725-CF23-C4D1-12E1-A24CD2E10414}"/>
              </a:ext>
            </a:extLst>
          </p:cNvPr>
          <p:cNvSpPr txBox="1"/>
          <p:nvPr/>
        </p:nvSpPr>
        <p:spPr>
          <a:xfrm>
            <a:off x="1838960" y="111760"/>
            <a:ext cx="93573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3: Whether the  streaming is live or on-demand.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4: Setup encoding and transcoding to ensure that media content is delivered.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2052" name="Picture 4" descr="Video-On-Demand (VoD) or Live Streaming: What does your Business Need?">
            <a:extLst>
              <a:ext uri="{FF2B5EF4-FFF2-40B4-BE49-F238E27FC236}">
                <a16:creationId xmlns:a16="http://schemas.microsoft.com/office/drawing/2014/main" id="{EE1833E2-E3DE-A18C-26BE-2CC36A85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30" y="1067772"/>
            <a:ext cx="4999837" cy="21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Live Streaming? | All you need to know">
            <a:extLst>
              <a:ext uri="{FF2B5EF4-FFF2-40B4-BE49-F238E27FC236}">
                <a16:creationId xmlns:a16="http://schemas.microsoft.com/office/drawing/2014/main" id="{6955306A-BAEC-77E5-BD65-11FA5618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889" y="4013894"/>
            <a:ext cx="4999837" cy="260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9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 management system">
            <a:extLst>
              <a:ext uri="{FF2B5EF4-FFF2-40B4-BE49-F238E27FC236}">
                <a16:creationId xmlns:a16="http://schemas.microsoft.com/office/drawing/2014/main" id="{5797BE46-561C-39B4-5715-6E22EA8A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03" y="1162924"/>
            <a:ext cx="4814887" cy="4167507"/>
          </a:xfrm>
          <a:prstGeom prst="rect">
            <a:avLst/>
          </a:prstGeom>
        </p:spPr>
      </p:pic>
      <p:pic>
        <p:nvPicPr>
          <p:cNvPr id="5" name="Picture 4" descr="A diagram of a cloud computing&#10;&#10;Description automatically generated">
            <a:extLst>
              <a:ext uri="{FF2B5EF4-FFF2-40B4-BE49-F238E27FC236}">
                <a16:creationId xmlns:a16="http://schemas.microsoft.com/office/drawing/2014/main" id="{E24D6695-646C-8D87-9BC2-FED3ABB0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13" y="2142638"/>
            <a:ext cx="4886430" cy="4167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4F2DE-A290-95F0-3FD1-43B35FF6AEDC}"/>
              </a:ext>
            </a:extLst>
          </p:cNvPr>
          <p:cNvSpPr txBox="1"/>
          <p:nvPr/>
        </p:nvSpPr>
        <p:spPr>
          <a:xfrm>
            <a:off x="5309118" y="354564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ARCHITECTURE: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75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4C0C7-4106-C91B-787B-FA70F916E827}"/>
              </a:ext>
            </a:extLst>
          </p:cNvPr>
          <p:cNvSpPr txBox="1"/>
          <p:nvPr/>
        </p:nvSpPr>
        <p:spPr>
          <a:xfrm>
            <a:off x="2194560" y="504875"/>
            <a:ext cx="8463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5: Integrate with streaming APIs and SDK into application or website.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6: Implementing required security features.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3074" name="Picture 2" descr="Understanding API Data Integration and its Impact ⋆ DOMA Technologies">
            <a:extLst>
              <a:ext uri="{FF2B5EF4-FFF2-40B4-BE49-F238E27FC236}">
                <a16:creationId xmlns:a16="http://schemas.microsoft.com/office/drawing/2014/main" id="{83942358-BA92-6D9B-F6C1-754A0356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37" y="1227715"/>
            <a:ext cx="5270823" cy="24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BM Cloud Pak for Security">
            <a:extLst>
              <a:ext uri="{FF2B5EF4-FFF2-40B4-BE49-F238E27FC236}">
                <a16:creationId xmlns:a16="http://schemas.microsoft.com/office/drawing/2014/main" id="{78CC2F6F-4CF3-68B1-44BD-1F12147A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" b="56382"/>
          <a:stretch/>
        </p:blipFill>
        <p:spPr bwMode="auto">
          <a:xfrm>
            <a:off x="3566160" y="4290515"/>
            <a:ext cx="5766780" cy="20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74278-78F1-1B8E-FA52-76A6FE7BD950}"/>
              </a:ext>
            </a:extLst>
          </p:cNvPr>
          <p:cNvSpPr txBox="1"/>
          <p:nvPr/>
        </p:nvSpPr>
        <p:spPr>
          <a:xfrm>
            <a:off x="2052320" y="494715"/>
            <a:ext cx="8351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7: Set up monitoring and analytics to track the performance of the streaming service.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8: Testing the streaming setup.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4098" name="Picture 2" descr="Stream Analytics: Monitor Live Stream in Real-time | IBM Cloud Video">
            <a:extLst>
              <a:ext uri="{FF2B5EF4-FFF2-40B4-BE49-F238E27FC236}">
                <a16:creationId xmlns:a16="http://schemas.microsoft.com/office/drawing/2014/main" id="{4F2B1C6C-1EAB-5DAD-ECC5-9BAAD4E9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99" y="966963"/>
            <a:ext cx="2808681" cy="259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 Analytics: Monitor Live Stream in Real-time | IBM Cloud Video">
            <a:extLst>
              <a:ext uri="{FF2B5EF4-FFF2-40B4-BE49-F238E27FC236}">
                <a16:creationId xmlns:a16="http://schemas.microsoft.com/office/drawing/2014/main" id="{4057582E-2085-93A7-27CA-2D6188CC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80" y="1288911"/>
            <a:ext cx="4612005" cy="227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iewer Tracking on IBM Video Streaming – IBM Video Streaming">
            <a:extLst>
              <a:ext uri="{FF2B5EF4-FFF2-40B4-BE49-F238E27FC236}">
                <a16:creationId xmlns:a16="http://schemas.microsoft.com/office/drawing/2014/main" id="{B8160244-E572-3BD8-F106-D00639FD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98" y="4223703"/>
            <a:ext cx="4866242" cy="227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2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357</TotalTime>
  <Words>522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Deneshwaran Murugesan</dc:creator>
  <cp:lastModifiedBy>Jeevan Prakash V</cp:lastModifiedBy>
  <cp:revision>3</cp:revision>
  <dcterms:created xsi:type="dcterms:W3CDTF">2023-09-29T10:26:53Z</dcterms:created>
  <dcterms:modified xsi:type="dcterms:W3CDTF">2023-10-11T17:38:49Z</dcterms:modified>
</cp:coreProperties>
</file>