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8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0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67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1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8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7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4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0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6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5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2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46FB7-36A4-4E67-9DF2-BDEA94F3F47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0C669C-A229-4460-B7D5-04499CF43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56A8A1-8BDD-34CF-A087-19984206C952}"/>
              </a:ext>
            </a:extLst>
          </p:cNvPr>
          <p:cNvSpPr txBox="1"/>
          <p:nvPr/>
        </p:nvSpPr>
        <p:spPr>
          <a:xfrm>
            <a:off x="2514600" y="3009900"/>
            <a:ext cx="105060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					by:  </a:t>
            </a:r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M. Deneshwaran</a:t>
            </a: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33477-B7CC-9038-BA25-2AD31AA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98" y="0"/>
            <a:ext cx="2275958" cy="13222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6D5C68-9F48-381C-C6EA-4EA7CB11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92" y="-11939"/>
            <a:ext cx="6679073" cy="13222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2DDF4B-0B26-6F25-B057-D37BF0C6D0F8}"/>
              </a:ext>
            </a:extLst>
          </p:cNvPr>
          <p:cNvSpPr/>
          <p:nvPr/>
        </p:nvSpPr>
        <p:spPr>
          <a:xfrm>
            <a:off x="4210096" y="2942035"/>
            <a:ext cx="80009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A5B3A-6F8A-8BA3-1CC3-E3BFC183224B}"/>
              </a:ext>
            </a:extLst>
          </p:cNvPr>
          <p:cNvSpPr/>
          <p:nvPr/>
        </p:nvSpPr>
        <p:spPr>
          <a:xfrm>
            <a:off x="5051480" y="1728209"/>
            <a:ext cx="6318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lang="en-IN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1" name="AutoShape 8" descr="Youtube Live png images | PNGWing">
            <a:extLst>
              <a:ext uri="{FF2B5EF4-FFF2-40B4-BE49-F238E27FC236}">
                <a16:creationId xmlns:a16="http://schemas.microsoft.com/office/drawing/2014/main" id="{01C37B7C-DBB5-B10D-7F8D-FC411DEA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CD1FF8-0DD2-CC3D-9892-E5066461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89" y="2783681"/>
            <a:ext cx="1452309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B1EF44A-AA3E-DEC0-94C0-5795172A40E6}"/>
              </a:ext>
            </a:extLst>
          </p:cNvPr>
          <p:cNvPicPr/>
          <p:nvPr/>
        </p:nvPicPr>
        <p:blipFill rotWithShape="1">
          <a:blip r:embed="rId2" cstate="print"/>
          <a:srcRect r="-2233" b="58778"/>
          <a:stretch/>
        </p:blipFill>
        <p:spPr>
          <a:xfrm>
            <a:off x="2696547" y="1408921"/>
            <a:ext cx="8117632" cy="4469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DF046-63CE-F2F6-DB56-591C6E760DB2}"/>
              </a:ext>
            </a:extLst>
          </p:cNvPr>
          <p:cNvSpPr txBox="1"/>
          <p:nvPr/>
        </p:nvSpPr>
        <p:spPr>
          <a:xfrm>
            <a:off x="5036199" y="35651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Phase iii</a:t>
            </a: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DE00A609-E5F6-6367-B784-82687ECC3CC4}"/>
              </a:ext>
            </a:extLst>
          </p:cNvPr>
          <p:cNvPicPr/>
          <p:nvPr/>
        </p:nvPicPr>
        <p:blipFill rotWithShape="1">
          <a:blip r:embed="rId2" cstate="print"/>
          <a:srcRect t="41970"/>
          <a:stretch/>
        </p:blipFill>
        <p:spPr>
          <a:xfrm>
            <a:off x="2911151" y="326312"/>
            <a:ext cx="7556501" cy="62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67A432D-C83C-0EFC-9966-74D0CD29742C}"/>
              </a:ext>
            </a:extLst>
          </p:cNvPr>
          <p:cNvPicPr/>
          <p:nvPr/>
        </p:nvPicPr>
        <p:blipFill rotWithShape="1">
          <a:blip r:embed="rId2" cstate="print"/>
          <a:srcRect l="1" t="4394" r="-2437" b="32898"/>
          <a:stretch/>
        </p:blipFill>
        <p:spPr>
          <a:xfrm>
            <a:off x="2845837" y="318018"/>
            <a:ext cx="7417837" cy="62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B5CE1E2-F78C-C218-18C0-0849808E4AEC}"/>
              </a:ext>
            </a:extLst>
          </p:cNvPr>
          <p:cNvPicPr/>
          <p:nvPr/>
        </p:nvPicPr>
        <p:blipFill rotWithShape="1">
          <a:blip r:embed="rId2" cstate="print"/>
          <a:srcRect r="-3859" b="43546"/>
          <a:stretch/>
        </p:blipFill>
        <p:spPr>
          <a:xfrm>
            <a:off x="2839236" y="289249"/>
            <a:ext cx="6939246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1BA8CE3-C195-A5E0-273A-1A45AE4E2205}"/>
              </a:ext>
            </a:extLst>
          </p:cNvPr>
          <p:cNvPicPr/>
          <p:nvPr/>
        </p:nvPicPr>
        <p:blipFill rotWithShape="1">
          <a:blip r:embed="rId2" cstate="print"/>
          <a:srcRect l="-8824" t="55931" r="-1"/>
          <a:stretch/>
        </p:blipFill>
        <p:spPr>
          <a:xfrm>
            <a:off x="2295331" y="587829"/>
            <a:ext cx="7632440" cy="58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</TotalTime>
  <Words>27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Deneshwaran Murugesan</dc:creator>
  <cp:lastModifiedBy>Deneshwaran Murugesan</cp:lastModifiedBy>
  <cp:revision>1</cp:revision>
  <dcterms:created xsi:type="dcterms:W3CDTF">2023-10-31T16:42:57Z</dcterms:created>
  <dcterms:modified xsi:type="dcterms:W3CDTF">2023-10-31T16:53:16Z</dcterms:modified>
</cp:coreProperties>
</file>