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04" y="0"/>
            <a:ext cx="5633915" cy="106873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8108"/>
            <a:ext cx="7546781" cy="8584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495" y="0"/>
            <a:ext cx="5415029" cy="10687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5991" cy="10687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5991" cy="10687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 with IBM cloud video streaming_phase4</dc:title>
  <dc:creator>D TONY FLARIN</dc:creator>
  <cp:keywords>DAFyRcrBRE8,BAFgKaMJoOA</cp:keywords>
  <cp:lastModifiedBy>Deneshwaran Murugesan</cp:lastModifiedBy>
  <cp:revision>2</cp:revision>
  <dcterms:created xsi:type="dcterms:W3CDTF">2023-10-31T15:53:36Z</dcterms:created>
  <dcterms:modified xsi:type="dcterms:W3CDTF">2023-10-31T17:13:06Z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Canva</vt:lpwstr>
  </property>
  <property fmtid="{D5CDD505-2E9C-101B-9397-08002B2CF9AE}" pid="4" name="LastSaved">
    <vt:filetime>2023-10-31T00:00:00Z</vt:filetime>
  </property>
</Properties>
</file>