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75" r:id="rId3"/>
    <p:sldId id="285" r:id="rId4"/>
    <p:sldId id="269" r:id="rId5"/>
    <p:sldId id="267" r:id="rId6"/>
    <p:sldId id="28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1" r:id="rId16"/>
    <p:sldId id="273" r:id="rId17"/>
    <p:sldId id="278" r:id="rId18"/>
    <p:sldId id="281" r:id="rId19"/>
    <p:sldId id="283" r:id="rId20"/>
    <p:sldId id="276" r:id="rId21"/>
    <p:sldId id="279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Jeevan Prakash V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86173-8E3F-471A-8C3E-72CD0A253A13}" v="40" dt="2023-10-31T17:36:13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eshwaran Murugesan" userId="74596a2825fe22c4" providerId="LiveId" clId="{F0B86173-8E3F-471A-8C3E-72CD0A253A13}"/>
    <pc:docChg chg="custSel addSld delSld modSld sldOrd delMainMaster modMainMaster">
      <pc:chgData name="Deneshwaran Murugesan" userId="74596a2825fe22c4" providerId="LiveId" clId="{F0B86173-8E3F-471A-8C3E-72CD0A253A13}" dt="2023-10-31T17:59:52.412" v="237" actId="20577"/>
      <pc:docMkLst>
        <pc:docMk/>
      </pc:docMkLst>
      <pc:sldChg chg="add del">
        <pc:chgData name="Deneshwaran Murugesan" userId="74596a2825fe22c4" providerId="LiveId" clId="{F0B86173-8E3F-471A-8C3E-72CD0A253A13}" dt="2023-10-31T17:36:26.095" v="79" actId="47"/>
        <pc:sldMkLst>
          <pc:docMk/>
          <pc:sldMk cId="0" sldId="256"/>
        </pc:sldMkLst>
      </pc:sldChg>
      <pc:sldChg chg="add del">
        <pc:chgData name="Deneshwaran Murugesan" userId="74596a2825fe22c4" providerId="LiveId" clId="{F0B86173-8E3F-471A-8C3E-72CD0A253A13}" dt="2023-10-31T17:36:09.875" v="77" actId="47"/>
        <pc:sldMkLst>
          <pc:docMk/>
          <pc:sldMk cId="0" sldId="257"/>
        </pc:sldMkLst>
      </pc:sldChg>
      <pc:sldChg chg="add del">
        <pc:chgData name="Deneshwaran Murugesan" userId="74596a2825fe22c4" providerId="LiveId" clId="{F0B86173-8E3F-471A-8C3E-72CD0A253A13}" dt="2023-10-31T17:09:58.755" v="3" actId="47"/>
        <pc:sldMkLst>
          <pc:docMk/>
          <pc:sldMk cId="1015762182" sldId="257"/>
        </pc:sldMkLst>
      </pc:sldChg>
      <pc:sldChg chg="add del">
        <pc:chgData name="Deneshwaran Murugesan" userId="74596a2825fe22c4" providerId="LiveId" clId="{F0B86173-8E3F-471A-8C3E-72CD0A253A13}" dt="2023-10-31T17:10:50.483" v="12" actId="47"/>
        <pc:sldMkLst>
          <pc:docMk/>
          <pc:sldMk cId="1932287467" sldId="257"/>
        </pc:sldMkLst>
      </pc:sldChg>
      <pc:sldChg chg="modSp add del mod ord">
        <pc:chgData name="Deneshwaran Murugesan" userId="74596a2825fe22c4" providerId="LiveId" clId="{F0B86173-8E3F-471A-8C3E-72CD0A253A13}" dt="2023-10-31T17:43:27.778" v="172" actId="20577"/>
        <pc:sldMkLst>
          <pc:docMk/>
          <pc:sldMk cId="0" sldId="258"/>
        </pc:sldMkLst>
        <pc:spChg chg="mod">
          <ac:chgData name="Deneshwaran Murugesan" userId="74596a2825fe22c4" providerId="LiveId" clId="{F0B86173-8E3F-471A-8C3E-72CD0A253A13}" dt="2023-10-31T17:43:27.778" v="172" actId="20577"/>
          <ac:spMkLst>
            <pc:docMk/>
            <pc:sldMk cId="0" sldId="258"/>
            <ac:spMk id="1048606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43:06.414" v="169" actId="1076"/>
          <ac:spMkLst>
            <pc:docMk/>
            <pc:sldMk cId="0" sldId="258"/>
            <ac:spMk id="1048607" creationId="{00000000-0000-0000-0000-000000000000}"/>
          </ac:spMkLst>
        </pc:spChg>
        <pc:picChg chg="mod">
          <ac:chgData name="Deneshwaran Murugesan" userId="74596a2825fe22c4" providerId="LiveId" clId="{F0B86173-8E3F-471A-8C3E-72CD0A253A13}" dt="2023-10-31T17:43:10.462" v="170" actId="1076"/>
          <ac:picMkLst>
            <pc:docMk/>
            <pc:sldMk cId="0" sldId="258"/>
            <ac:picMk id="2097155" creationId="{00000000-0000-0000-0000-000000000000}"/>
          </ac:picMkLst>
        </pc:picChg>
      </pc:sldChg>
      <pc:sldChg chg="delSp modSp add del mod ord">
        <pc:chgData name="Deneshwaran Murugesan" userId="74596a2825fe22c4" providerId="LiveId" clId="{F0B86173-8E3F-471A-8C3E-72CD0A253A13}" dt="2023-10-31T17:37:04.500" v="83"/>
        <pc:sldMkLst>
          <pc:docMk/>
          <pc:sldMk cId="0" sldId="259"/>
        </pc:sldMkLst>
        <pc:picChg chg="del mod">
          <ac:chgData name="Deneshwaran Murugesan" userId="74596a2825fe22c4" providerId="LiveId" clId="{F0B86173-8E3F-471A-8C3E-72CD0A253A13}" dt="2023-10-31T17:16:27.343" v="38" actId="21"/>
          <ac:picMkLst>
            <pc:docMk/>
            <pc:sldMk cId="0" sldId="259"/>
            <ac:picMk id="2" creationId="{00000000-0000-0000-0000-000000000000}"/>
          </ac:picMkLst>
        </pc:picChg>
      </pc:sldChg>
      <pc:sldChg chg="delSp add del mod ord">
        <pc:chgData name="Deneshwaran Murugesan" userId="74596a2825fe22c4" providerId="LiveId" clId="{F0B86173-8E3F-471A-8C3E-72CD0A253A13}" dt="2023-10-31T17:37:26.826" v="85"/>
        <pc:sldMkLst>
          <pc:docMk/>
          <pc:sldMk cId="0" sldId="260"/>
        </pc:sldMkLst>
        <pc:picChg chg="del">
          <ac:chgData name="Deneshwaran Murugesan" userId="74596a2825fe22c4" providerId="LiveId" clId="{F0B86173-8E3F-471A-8C3E-72CD0A253A13}" dt="2023-10-31T17:18:15.904" v="58" actId="21"/>
          <ac:picMkLst>
            <pc:docMk/>
            <pc:sldMk cId="0" sldId="260"/>
            <ac:picMk id="2" creationId="{00000000-0000-0000-0000-000000000000}"/>
          </ac:picMkLst>
        </pc:picChg>
      </pc:sldChg>
      <pc:sldChg chg="add ord">
        <pc:chgData name="Deneshwaran Murugesan" userId="74596a2825fe22c4" providerId="LiveId" clId="{F0B86173-8E3F-471A-8C3E-72CD0A253A13}" dt="2023-10-31T17:37:45.334" v="87"/>
        <pc:sldMkLst>
          <pc:docMk/>
          <pc:sldMk cId="0" sldId="261"/>
        </pc:sldMkLst>
      </pc:sldChg>
      <pc:sldChg chg="new del">
        <pc:chgData name="Deneshwaran Murugesan" userId="74596a2825fe22c4" providerId="LiveId" clId="{F0B86173-8E3F-471A-8C3E-72CD0A253A13}" dt="2023-10-31T17:05:28.053" v="1" actId="47"/>
        <pc:sldMkLst>
          <pc:docMk/>
          <pc:sldMk cId="2434319457" sldId="261"/>
        </pc:sldMkLst>
      </pc:sldChg>
      <pc:sldChg chg="add ord">
        <pc:chgData name="Deneshwaran Murugesan" userId="74596a2825fe22c4" providerId="LiveId" clId="{F0B86173-8E3F-471A-8C3E-72CD0A253A13}" dt="2023-10-31T17:37:54.049" v="89"/>
        <pc:sldMkLst>
          <pc:docMk/>
          <pc:sldMk cId="0" sldId="262"/>
        </pc:sldMkLst>
      </pc:sldChg>
      <pc:sldChg chg="add ord">
        <pc:chgData name="Deneshwaran Murugesan" userId="74596a2825fe22c4" providerId="LiveId" clId="{F0B86173-8E3F-471A-8C3E-72CD0A253A13}" dt="2023-10-31T17:38:03.898" v="91"/>
        <pc:sldMkLst>
          <pc:docMk/>
          <pc:sldMk cId="0" sldId="263"/>
        </pc:sldMkLst>
      </pc:sldChg>
      <pc:sldChg chg="add ord">
        <pc:chgData name="Deneshwaran Murugesan" userId="74596a2825fe22c4" providerId="LiveId" clId="{F0B86173-8E3F-471A-8C3E-72CD0A253A13}" dt="2023-10-31T17:38:38.915" v="93"/>
        <pc:sldMkLst>
          <pc:docMk/>
          <pc:sldMk cId="0" sldId="264"/>
        </pc:sldMkLst>
      </pc:sldChg>
      <pc:sldChg chg="add ord">
        <pc:chgData name="Deneshwaran Murugesan" userId="74596a2825fe22c4" providerId="LiveId" clId="{F0B86173-8E3F-471A-8C3E-72CD0A253A13}" dt="2023-10-31T17:38:55.612" v="95"/>
        <pc:sldMkLst>
          <pc:docMk/>
          <pc:sldMk cId="0" sldId="265"/>
        </pc:sldMkLst>
      </pc:sldChg>
      <pc:sldChg chg="modSp add mod ord">
        <pc:chgData name="Deneshwaran Murugesan" userId="74596a2825fe22c4" providerId="LiveId" clId="{F0B86173-8E3F-471A-8C3E-72CD0A253A13}" dt="2023-10-31T17:45:13.050" v="204" actId="1076"/>
        <pc:sldMkLst>
          <pc:docMk/>
          <pc:sldMk cId="0" sldId="266"/>
        </pc:sldMkLst>
        <pc:spChg chg="mod">
          <ac:chgData name="Deneshwaran Murugesan" userId="74596a2825fe22c4" providerId="LiveId" clId="{F0B86173-8E3F-471A-8C3E-72CD0A253A13}" dt="2023-10-31T17:45:13.050" v="204" actId="1076"/>
          <ac:spMkLst>
            <pc:docMk/>
            <pc:sldMk cId="0" sldId="266"/>
            <ac:spMk id="1048615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45:06.176" v="203" actId="1076"/>
          <ac:spMkLst>
            <pc:docMk/>
            <pc:sldMk cId="0" sldId="266"/>
            <ac:spMk id="1048616" creationId="{00000000-0000-0000-0000-000000000000}"/>
          </ac:spMkLst>
        </pc:spChg>
      </pc:sldChg>
      <pc:sldChg chg="modSp ord">
        <pc:chgData name="Deneshwaran Murugesan" userId="74596a2825fe22c4" providerId="LiveId" clId="{F0B86173-8E3F-471A-8C3E-72CD0A253A13}" dt="2023-10-31T17:14:24.355" v="26"/>
        <pc:sldMkLst>
          <pc:docMk/>
          <pc:sldMk cId="3941635037" sldId="267"/>
        </pc:sldMkLst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3941635037" sldId="267"/>
            <ac:spMk id="3" creationId="{D59C7C1D-5E07-5CE7-3836-70D26ECB34B6}"/>
          </ac:spMkLst>
        </pc:spChg>
      </pc:sldChg>
      <pc:sldChg chg="modSp ord">
        <pc:chgData name="Deneshwaran Murugesan" userId="74596a2825fe22c4" providerId="LiveId" clId="{F0B86173-8E3F-471A-8C3E-72CD0A253A13}" dt="2023-10-31T17:14:24.355" v="26"/>
        <pc:sldMkLst>
          <pc:docMk/>
          <pc:sldMk cId="2291105580" sldId="269"/>
        </pc:sldMkLst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2291105580" sldId="269"/>
            <ac:spMk id="3" creationId="{EEFDAFAF-EA21-67DD-E93B-81D590D5CBE3}"/>
          </ac:spMkLst>
        </pc:spChg>
      </pc:sldChg>
      <pc:sldChg chg="modSp add mod">
        <pc:chgData name="Deneshwaran Murugesan" userId="74596a2825fe22c4" providerId="LiveId" clId="{F0B86173-8E3F-471A-8C3E-72CD0A253A13}" dt="2023-10-31T17:44:01.654" v="197" actId="1076"/>
        <pc:sldMkLst>
          <pc:docMk/>
          <pc:sldMk cId="2812756755" sldId="271"/>
        </pc:sldMkLst>
        <pc:spChg chg="mod">
          <ac:chgData name="Deneshwaran Murugesan" userId="74596a2825fe22c4" providerId="LiveId" clId="{F0B86173-8E3F-471A-8C3E-72CD0A253A13}" dt="2023-10-31T17:44:01.654" v="197" actId="1076"/>
          <ac:spMkLst>
            <pc:docMk/>
            <pc:sldMk cId="2812756755" sldId="271"/>
            <ac:spMk id="4" creationId="{BCCDF046-63CE-F2F6-DB56-591C6E760DB2}"/>
          </ac:spMkLst>
        </pc:spChg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2812756755" sldId="271"/>
            <ac:picMk id="2" creationId="{0B1EF44A-AA3E-DEC0-94C0-5795172A40E6}"/>
          </ac:picMkLst>
        </pc:picChg>
      </pc:sldChg>
      <pc:sldChg chg="modSp add">
        <pc:chgData name="Deneshwaran Murugesan" userId="74596a2825fe22c4" providerId="LiveId" clId="{F0B86173-8E3F-471A-8C3E-72CD0A253A13}" dt="2023-10-31T17:14:24.355" v="26"/>
        <pc:sldMkLst>
          <pc:docMk/>
          <pc:sldMk cId="2677582317" sldId="273"/>
        </pc:sldMkLst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2677582317" sldId="273"/>
            <ac:picMk id="5" creationId="{DE00A609-E5F6-6367-B784-82687ECC3CC4}"/>
          </ac:picMkLst>
        </pc:picChg>
      </pc:sldChg>
      <pc:sldChg chg="modSp mod">
        <pc:chgData name="Deneshwaran Murugesan" userId="74596a2825fe22c4" providerId="LiveId" clId="{F0B86173-8E3F-471A-8C3E-72CD0A253A13}" dt="2023-10-31T17:59:52.412" v="237" actId="20577"/>
        <pc:sldMkLst>
          <pc:docMk/>
          <pc:sldMk cId="3588964331" sldId="275"/>
        </pc:sldMkLst>
        <pc:spChg chg="mod">
          <ac:chgData name="Deneshwaran Murugesan" userId="74596a2825fe22c4" providerId="LiveId" clId="{F0B86173-8E3F-471A-8C3E-72CD0A253A13}" dt="2023-10-31T17:59:52.412" v="237" actId="20577"/>
          <ac:spMkLst>
            <pc:docMk/>
            <pc:sldMk cId="3588964331" sldId="275"/>
            <ac:spMk id="12" creationId="{7F56A8A1-8BDD-34CF-A087-19984206C952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3588964331" sldId="275"/>
            <ac:spMk id="18" creationId="{302DDF4B-0B26-6F25-B057-D37BF0C6D0F8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3588964331" sldId="275"/>
            <ac:spMk id="20" creationId="{F46A5B3A-6F8A-8BA3-1CC3-E3BFC183224B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3588964331" sldId="275"/>
            <ac:spMk id="21" creationId="{01C37B7C-DBB5-B10D-7F8D-FC411DEA8203}"/>
          </ac:spMkLst>
        </pc:spChg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3588964331" sldId="275"/>
            <ac:picMk id="15" creationId="{29C33477-B7CC-9038-BA25-2AD31AA411C9}"/>
          </ac:picMkLst>
        </pc:picChg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3588964331" sldId="275"/>
            <ac:picMk id="17" creationId="{036D5C68-9F48-381C-C6EA-4EA7CB119EBD}"/>
          </ac:picMkLst>
        </pc:picChg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3588964331" sldId="275"/>
            <ac:picMk id="23" creationId="{7ECD1FF8-0DD2-CC3D-9892-E5066461E24A}"/>
          </ac:picMkLst>
        </pc:picChg>
      </pc:sldChg>
      <pc:sldChg chg="addSp modSp new mod">
        <pc:chgData name="Deneshwaran Murugesan" userId="74596a2825fe22c4" providerId="LiveId" clId="{F0B86173-8E3F-471A-8C3E-72CD0A253A13}" dt="2023-10-31T17:17:34.610" v="52" actId="14100"/>
        <pc:sldMkLst>
          <pc:docMk/>
          <pc:sldMk cId="1733162510" sldId="276"/>
        </pc:sldMkLst>
        <pc:picChg chg="add mod modCrop">
          <ac:chgData name="Deneshwaran Murugesan" userId="74596a2825fe22c4" providerId="LiveId" clId="{F0B86173-8E3F-471A-8C3E-72CD0A253A13}" dt="2023-10-31T17:17:34.610" v="52" actId="14100"/>
          <ac:picMkLst>
            <pc:docMk/>
            <pc:sldMk cId="1733162510" sldId="276"/>
            <ac:picMk id="2" creationId="{B20A2688-6E7D-5B8A-4E53-81C7E1F80D0D}"/>
          </ac:picMkLst>
        </pc:picChg>
      </pc:sldChg>
      <pc:sldChg chg="modSp add">
        <pc:chgData name="Deneshwaran Murugesan" userId="74596a2825fe22c4" providerId="LiveId" clId="{F0B86173-8E3F-471A-8C3E-72CD0A253A13}" dt="2023-10-31T17:14:24.355" v="26"/>
        <pc:sldMkLst>
          <pc:docMk/>
          <pc:sldMk cId="1146489274" sldId="278"/>
        </pc:sldMkLst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1146489274" sldId="278"/>
            <ac:picMk id="2" creationId="{167A432D-C83C-0EFC-9966-74D0CD29742C}"/>
          </ac:picMkLst>
        </pc:picChg>
      </pc:sldChg>
      <pc:sldChg chg="addSp modSp new mod">
        <pc:chgData name="Deneshwaran Murugesan" userId="74596a2825fe22c4" providerId="LiveId" clId="{F0B86173-8E3F-471A-8C3E-72CD0A253A13}" dt="2023-10-31T17:20:12.885" v="64" actId="14100"/>
        <pc:sldMkLst>
          <pc:docMk/>
          <pc:sldMk cId="1033929998" sldId="279"/>
        </pc:sldMkLst>
        <pc:picChg chg="add mod modCrop">
          <ac:chgData name="Deneshwaran Murugesan" userId="74596a2825fe22c4" providerId="LiveId" clId="{F0B86173-8E3F-471A-8C3E-72CD0A253A13}" dt="2023-10-31T17:20:12.885" v="64" actId="14100"/>
          <ac:picMkLst>
            <pc:docMk/>
            <pc:sldMk cId="1033929998" sldId="279"/>
            <ac:picMk id="2" creationId="{F937E878-2B35-7482-F91C-A25DB2D7C6D0}"/>
          </ac:picMkLst>
        </pc:picChg>
      </pc:sldChg>
      <pc:sldChg chg="modSp add">
        <pc:chgData name="Deneshwaran Murugesan" userId="74596a2825fe22c4" providerId="LiveId" clId="{F0B86173-8E3F-471A-8C3E-72CD0A253A13}" dt="2023-10-31T17:14:24.355" v="26"/>
        <pc:sldMkLst>
          <pc:docMk/>
          <pc:sldMk cId="1670604241" sldId="281"/>
        </pc:sldMkLst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1670604241" sldId="281"/>
            <ac:picMk id="2" creationId="{AB5CE1E2-F78C-C218-18C0-0849808E4AEC}"/>
          </ac:picMkLst>
        </pc:picChg>
      </pc:sldChg>
      <pc:sldChg chg="modSp add">
        <pc:chgData name="Deneshwaran Murugesan" userId="74596a2825fe22c4" providerId="LiveId" clId="{F0B86173-8E3F-471A-8C3E-72CD0A253A13}" dt="2023-10-31T17:14:24.355" v="26"/>
        <pc:sldMkLst>
          <pc:docMk/>
          <pc:sldMk cId="1162719260" sldId="283"/>
        </pc:sldMkLst>
        <pc:picChg chg="mod">
          <ac:chgData name="Deneshwaran Murugesan" userId="74596a2825fe22c4" providerId="LiveId" clId="{F0B86173-8E3F-471A-8C3E-72CD0A253A13}" dt="2023-10-31T17:14:24.355" v="26"/>
          <ac:picMkLst>
            <pc:docMk/>
            <pc:sldMk cId="1162719260" sldId="283"/>
            <ac:picMk id="2" creationId="{B1BA8CE3-C195-A5E0-273A-1A45AE4E2205}"/>
          </ac:picMkLst>
        </pc:picChg>
      </pc:sldChg>
      <pc:sldChg chg="modSp">
        <pc:chgData name="Deneshwaran Murugesan" userId="74596a2825fe22c4" providerId="LiveId" clId="{F0B86173-8E3F-471A-8C3E-72CD0A253A13}" dt="2023-10-31T17:14:24.355" v="26"/>
        <pc:sldMkLst>
          <pc:docMk/>
          <pc:sldMk cId="1721040129" sldId="285"/>
        </pc:sldMkLst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1721040129" sldId="285"/>
            <ac:spMk id="3" creationId="{07236E0D-9067-5111-C0C9-856BF3432651}"/>
          </ac:spMkLst>
        </pc:spChg>
      </pc:sldChg>
      <pc:sldChg chg="modSp ord">
        <pc:chgData name="Deneshwaran Murugesan" userId="74596a2825fe22c4" providerId="LiveId" clId="{F0B86173-8E3F-471A-8C3E-72CD0A253A13}" dt="2023-10-31T17:14:24.355" v="26"/>
        <pc:sldMkLst>
          <pc:docMk/>
          <pc:sldMk cId="2577036644" sldId="287"/>
        </pc:sldMkLst>
        <pc:spChg chg="mod">
          <ac:chgData name="Deneshwaran Murugesan" userId="74596a2825fe22c4" providerId="LiveId" clId="{F0B86173-8E3F-471A-8C3E-72CD0A253A13}" dt="2023-10-31T17:14:24.355" v="26"/>
          <ac:spMkLst>
            <pc:docMk/>
            <pc:sldMk cId="2577036644" sldId="287"/>
            <ac:spMk id="7" creationId="{1B70B4A8-B4A6-C339-5F23-C885CAD4176E}"/>
          </ac:spMkLst>
        </pc:spChg>
      </pc:sldChg>
      <pc:sldMasterChg chg="modSp modSldLayout">
        <pc:chgData name="Deneshwaran Murugesan" userId="74596a2825fe22c4" providerId="LiveId" clId="{F0B86173-8E3F-471A-8C3E-72CD0A253A13}" dt="2023-10-31T17:14:24.355" v="26"/>
        <pc:sldMasterMkLst>
          <pc:docMk/>
          <pc:sldMasterMk cId="3013778641" sldId="2147483660"/>
        </pc:sldMasterMkLst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2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3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4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5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6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8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9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10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11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12" creationId="{00000000-0000-0000-0000-000000000000}"/>
          </ac:spMkLst>
        </pc:spChg>
        <pc:spChg chg="mod">
          <ac:chgData name="Deneshwaran Murugesan" userId="74596a2825fe22c4" providerId="LiveId" clId="{F0B86173-8E3F-471A-8C3E-72CD0A253A13}" dt="2023-10-31T17:14:24.355" v="26"/>
          <ac:spMkLst>
            <pc:docMk/>
            <pc:sldMasterMk cId="3013778641" sldId="2147483660"/>
            <ac:spMk id="13" creationId="{00000000-0000-0000-0000-000000000000}"/>
          </ac:spMkLst>
        </pc:spChg>
        <pc:grpChg chg="mod">
          <ac:chgData name="Deneshwaran Murugesan" userId="74596a2825fe22c4" providerId="LiveId" clId="{F0B86173-8E3F-471A-8C3E-72CD0A253A13}" dt="2023-10-31T17:14:24.355" v="26"/>
          <ac:grpSpMkLst>
            <pc:docMk/>
            <pc:sldMasterMk cId="3013778641" sldId="2147483660"/>
            <ac:grpSpMk id="7" creationId="{00000000-0000-0000-0000-000000000000}"/>
          </ac:grpSpMkLst>
        </pc:grp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1670562511" sldId="2147483661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5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2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2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24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25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26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670562511" sldId="2147483661"/>
              <ac:spMk id="27" creationId="{00000000-0000-0000-0000-000000000000}"/>
            </ac:spMkLst>
          </pc:spChg>
          <pc:grpChg chg="mod">
            <ac:chgData name="Deneshwaran Murugesan" userId="74596a2825fe22c4" providerId="LiveId" clId="{F0B86173-8E3F-471A-8C3E-72CD0A253A13}" dt="2023-10-31T17:14:24.355" v="26"/>
            <ac:grpSpMkLst>
              <pc:docMk/>
              <pc:sldMasterMk cId="3013778641" sldId="2147483660"/>
              <pc:sldLayoutMk cId="1670562511" sldId="2147483661"/>
              <ac:grpSpMk id="19" creationId="{00000000-0000-0000-0000-000000000000}"/>
            </ac:grpSpMkLst>
          </pc:gr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2342460527" sldId="2147483662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342460527" sldId="2147483662"/>
              <ac:spMk id="6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944455319" sldId="2147483663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944455319" sldId="2147483663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944455319" sldId="2147483663"/>
              <ac:spMk id="3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3935874854" sldId="2147483664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935874854" sldId="2147483664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935874854" sldId="2147483664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935874854" sldId="2147483664"/>
              <ac:spMk id="4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1275489399" sldId="2147483665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275489399" sldId="2147483665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275489399" sldId="2147483665"/>
              <ac:spMk id="4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275489399" sldId="2147483665"/>
              <ac:spMk id="5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275489399" sldId="2147483665"/>
              <ac:spMk id="6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1069560267" sldId="2147483668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069560267" sldId="2147483668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069560267" sldId="2147483668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069560267" sldId="2147483668"/>
              <ac:spMk id="4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3854195661" sldId="2147483669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854195661" sldId="2147483669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854195661" sldId="2147483669"/>
              <ac:spMk id="4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854195661" sldId="2147483669"/>
              <ac:spMk id="14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2722959267" sldId="2147483670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22959267" sldId="2147483670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22959267" sldId="2147483670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22959267" sldId="2147483670"/>
              <ac:spMk id="4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149935162" sldId="2147483671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49935162" sldId="2147483671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49935162" sldId="2147483671"/>
              <ac:spMk id="3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2754192548" sldId="2147483672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54192548" sldId="2147483672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54192548" sldId="2147483672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54192548" sldId="2147483672"/>
              <ac:spMk id="10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54192548" sldId="2147483672"/>
              <ac:spMk id="14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2754192548" sldId="2147483672"/>
              <ac:spMk id="15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1008108897" sldId="2147483673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008108897" sldId="2147483673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008108897" sldId="2147483673"/>
              <ac:spMk id="3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1154820610" sldId="2147483674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154820610" sldId="2147483674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154820610" sldId="2147483674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154820610" sldId="2147483674"/>
              <ac:spMk id="10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154820610" sldId="2147483674"/>
              <ac:spMk id="14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1154820610" sldId="2147483674"/>
              <ac:spMk id="15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3775938413" sldId="2147483675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775938413" sldId="2147483675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775938413" sldId="2147483675"/>
              <ac:spMk id="3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775938413" sldId="2147483675"/>
              <ac:spMk id="10" creationId="{00000000-0000-0000-0000-000000000000}"/>
            </ac:spMkLst>
          </pc:spChg>
        </pc:sldLayoutChg>
        <pc:sldLayoutChg chg="modSp">
          <pc:chgData name="Deneshwaran Murugesan" userId="74596a2825fe22c4" providerId="LiveId" clId="{F0B86173-8E3F-471A-8C3E-72CD0A253A13}" dt="2023-10-31T17:14:24.355" v="26"/>
          <pc:sldLayoutMkLst>
            <pc:docMk/>
            <pc:sldMasterMk cId="3013778641" sldId="2147483660"/>
            <pc:sldLayoutMk cId="3916331924" sldId="2147483677"/>
          </pc:sldLayoutMkLst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916331924" sldId="2147483677"/>
              <ac:spMk id="2" creationId="{00000000-0000-0000-0000-000000000000}"/>
            </ac:spMkLst>
          </pc:spChg>
          <pc:spChg chg="mod">
            <ac:chgData name="Deneshwaran Murugesan" userId="74596a2825fe22c4" providerId="LiveId" clId="{F0B86173-8E3F-471A-8C3E-72CD0A253A13}" dt="2023-10-31T17:14:24.355" v="26"/>
            <ac:spMkLst>
              <pc:docMk/>
              <pc:sldMasterMk cId="3013778641" sldId="2147483660"/>
              <pc:sldLayoutMk cId="3916331924" sldId="2147483677"/>
              <ac:spMk id="3" creationId="{00000000-0000-0000-0000-000000000000}"/>
            </ac:spMkLst>
          </pc:spChg>
        </pc:sldLayoutChg>
      </pc:sldMasterChg>
      <pc:sldMasterChg chg="del delSldLayout">
        <pc:chgData name="Deneshwaran Murugesan" userId="74596a2825fe22c4" providerId="LiveId" clId="{F0B86173-8E3F-471A-8C3E-72CD0A253A13}" dt="2023-10-31T17:18:20.464" v="60" actId="47"/>
        <pc:sldMasterMkLst>
          <pc:docMk/>
          <pc:sldMasterMk cId="2214901291" sldId="2147483696"/>
        </pc:sldMasterMkLst>
        <pc:sldLayoutChg chg="del">
          <pc:chgData name="Deneshwaran Murugesan" userId="74596a2825fe22c4" providerId="LiveId" clId="{F0B86173-8E3F-471A-8C3E-72CD0A253A13}" dt="2023-10-31T17:18:20.464" v="60" actId="47"/>
          <pc:sldLayoutMkLst>
            <pc:docMk/>
            <pc:sldMasterMk cId="2214901291" sldId="2147483696"/>
            <pc:sldLayoutMk cId="571535749" sldId="2147483697"/>
          </pc:sldLayoutMkLst>
        </pc:sldLayoutChg>
        <pc:sldLayoutChg chg="del">
          <pc:chgData name="Deneshwaran Murugesan" userId="74596a2825fe22c4" providerId="LiveId" clId="{F0B86173-8E3F-471A-8C3E-72CD0A253A13}" dt="2023-10-31T17:18:20.464" v="60" actId="47"/>
          <pc:sldLayoutMkLst>
            <pc:docMk/>
            <pc:sldMasterMk cId="2214901291" sldId="2147483696"/>
            <pc:sldLayoutMk cId="721697339" sldId="2147483698"/>
          </pc:sldLayoutMkLst>
        </pc:sldLayoutChg>
        <pc:sldLayoutChg chg="del">
          <pc:chgData name="Deneshwaran Murugesan" userId="74596a2825fe22c4" providerId="LiveId" clId="{F0B86173-8E3F-471A-8C3E-72CD0A253A13}" dt="2023-10-31T17:18:20.464" v="60" actId="47"/>
          <pc:sldLayoutMkLst>
            <pc:docMk/>
            <pc:sldMasterMk cId="2214901291" sldId="2147483696"/>
            <pc:sldLayoutMk cId="1616441538" sldId="2147483699"/>
          </pc:sldLayoutMkLst>
        </pc:sldLayoutChg>
        <pc:sldLayoutChg chg="del">
          <pc:chgData name="Deneshwaran Murugesan" userId="74596a2825fe22c4" providerId="LiveId" clId="{F0B86173-8E3F-471A-8C3E-72CD0A253A13}" dt="2023-10-31T17:18:20.464" v="60" actId="47"/>
          <pc:sldLayoutMkLst>
            <pc:docMk/>
            <pc:sldMasterMk cId="2214901291" sldId="2147483696"/>
            <pc:sldLayoutMk cId="1775825971" sldId="2147483700"/>
          </pc:sldLayoutMkLst>
        </pc:sldLayoutChg>
        <pc:sldLayoutChg chg="del">
          <pc:chgData name="Deneshwaran Murugesan" userId="74596a2825fe22c4" providerId="LiveId" clId="{F0B86173-8E3F-471A-8C3E-72CD0A253A13}" dt="2023-10-31T17:18:20.464" v="60" actId="47"/>
          <pc:sldLayoutMkLst>
            <pc:docMk/>
            <pc:sldMasterMk cId="2214901291" sldId="2147483696"/>
            <pc:sldLayoutMk cId="142177884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5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8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13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7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6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54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97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64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35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8587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88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89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90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91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92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63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3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59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01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1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97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5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626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626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851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23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58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43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593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2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8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607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515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87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414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477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71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59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40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85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79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04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81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8576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77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78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79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80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81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E44BE-B81D-4029-818B-39EE3486C4C6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7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56A8A1-8BDD-34CF-A087-19984206C952}"/>
              </a:ext>
            </a:extLst>
          </p:cNvPr>
          <p:cNvSpPr txBox="1"/>
          <p:nvPr/>
        </p:nvSpPr>
        <p:spPr>
          <a:xfrm>
            <a:off x="2514608" y="3009909"/>
            <a:ext cx="10506071" cy="273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199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endParaRPr lang="en-US" sz="2001" dirty="0">
              <a:latin typeface="Algerian" panose="04020705040A02060702" pitchFamily="82" charset="0"/>
            </a:endParaRPr>
          </a:p>
          <a:p>
            <a:pPr lvl="8"/>
            <a:endParaRPr lang="en-US" sz="2001" dirty="0">
              <a:latin typeface="Algerian" panose="04020705040A02060702" pitchFamily="82" charset="0"/>
            </a:endParaRPr>
          </a:p>
          <a:p>
            <a:pPr lvl="8"/>
            <a:endParaRPr lang="en-US" sz="2001" dirty="0">
              <a:latin typeface="Algerian" panose="04020705040A02060702" pitchFamily="82" charset="0"/>
            </a:endParaRPr>
          </a:p>
          <a:p>
            <a:pPr lvl="8"/>
            <a:endParaRPr lang="en-US" sz="2001" dirty="0">
              <a:latin typeface="Algerian" panose="04020705040A02060702" pitchFamily="82" charset="0"/>
            </a:endParaRPr>
          </a:p>
          <a:p>
            <a:pPr lvl="8"/>
            <a:r>
              <a:rPr lang="en-US" sz="2001" dirty="0">
                <a:latin typeface="Algerian" panose="04020705040A02060702" pitchFamily="82" charset="0"/>
              </a:rPr>
              <a:t>			</a:t>
            </a:r>
          </a:p>
          <a:p>
            <a:pPr lvl="8"/>
            <a:r>
              <a:rPr lang="en-US" sz="2001" dirty="0">
                <a:latin typeface="Algerian" panose="04020705040A02060702" pitchFamily="82" charset="0"/>
              </a:rPr>
              <a:t>						by:  </a:t>
            </a:r>
            <a:r>
              <a:rPr lang="en-US" sz="2001" dirty="0">
                <a:solidFill>
                  <a:srgbClr val="00B0F0"/>
                </a:solidFill>
                <a:latin typeface="Algerian" panose="04020705040A02060702" pitchFamily="82" charset="0"/>
              </a:rPr>
              <a:t>V. </a:t>
            </a:r>
            <a:r>
              <a:rPr lang="en-US" sz="2001">
                <a:solidFill>
                  <a:srgbClr val="00B0F0"/>
                </a:solidFill>
                <a:latin typeface="Algerian" panose="04020705040A02060702" pitchFamily="82" charset="0"/>
              </a:rPr>
              <a:t>Jeevan Prakash</a:t>
            </a:r>
            <a:endParaRPr lang="en-US" sz="2001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r>
              <a:rPr lang="en-US" sz="2001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        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C33477-B7CC-9038-BA25-2AD31AA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807" y="8"/>
            <a:ext cx="2275958" cy="13222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6D5C68-9F48-381C-C6EA-4EA7CB119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01" y="-11925"/>
            <a:ext cx="6679072" cy="13222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02DDF4B-0B26-6F25-B057-D37BF0C6D0F8}"/>
              </a:ext>
            </a:extLst>
          </p:cNvPr>
          <p:cNvSpPr/>
          <p:nvPr/>
        </p:nvSpPr>
        <p:spPr>
          <a:xfrm>
            <a:off x="4212513" y="2942048"/>
            <a:ext cx="7996091" cy="1753433"/>
          </a:xfrm>
          <a:prstGeom prst="rect">
            <a:avLst/>
          </a:prstGeom>
          <a:noFill/>
        </p:spPr>
        <p:txBody>
          <a:bodyPr wrap="none" lIns="91436" tIns="45722" rIns="91436" bIns="45722">
            <a:spAutoFit/>
          </a:bodyPr>
          <a:lstStyle/>
          <a:p>
            <a:pPr algn="ctr"/>
            <a:r>
              <a:rPr lang="en-US" sz="5397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MEDIA STREAMING WITH</a:t>
            </a:r>
          </a:p>
          <a:p>
            <a:pPr algn="ctr"/>
            <a:r>
              <a:rPr lang="en-US" sz="5397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IBM CLOUD STREAMING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6A5B3A-6F8A-8BA3-1CC3-E3BFC183224B}"/>
              </a:ext>
            </a:extLst>
          </p:cNvPr>
          <p:cNvSpPr/>
          <p:nvPr/>
        </p:nvSpPr>
        <p:spPr>
          <a:xfrm>
            <a:off x="5172704" y="1728213"/>
            <a:ext cx="6075694" cy="922885"/>
          </a:xfrm>
          <a:prstGeom prst="rect">
            <a:avLst/>
          </a:prstGeom>
          <a:noFill/>
        </p:spPr>
        <p:txBody>
          <a:bodyPr wrap="none" lIns="91436" tIns="45722" rIns="91436" bIns="45722">
            <a:spAutoFit/>
          </a:bodyPr>
          <a:lstStyle/>
          <a:p>
            <a:pPr algn="ctr"/>
            <a:r>
              <a:rPr lang="en-US" sz="5397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CLOUD COMPUTING</a:t>
            </a:r>
            <a:endParaRPr lang="en-IN" sz="5397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1" name="AutoShape 8" descr="Youtube Live png images | PNGWing">
            <a:extLst>
              <a:ext uri="{FF2B5EF4-FFF2-40B4-BE49-F238E27FC236}">
                <a16:creationId xmlns:a16="http://schemas.microsoft.com/office/drawing/2014/main" id="{01C37B7C-DBB5-B10D-7F8D-FC411DEA8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10" y="3276610"/>
            <a:ext cx="304799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22" rIns="91436" bIns="45722" numCol="1" anchor="t" anchorCtr="0" compatLnSpc="1">
            <a:prstTxWarp prst="textNoShape">
              <a:avLst/>
            </a:prstTxWarp>
          </a:bodyPr>
          <a:lstStyle/>
          <a:p>
            <a:endParaRPr lang="en-IN" sz="1801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CD1FF8-0DD2-CC3D-9892-E5066461E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03" y="2783692"/>
            <a:ext cx="1452306" cy="129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6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 descr="A diagram of a network management syst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3" y="1162924"/>
            <a:ext cx="4814887" cy="4167507"/>
          </a:xfrm>
          <a:prstGeom prst="rect">
            <a:avLst/>
          </a:prstGeom>
        </p:spPr>
      </p:pic>
      <p:pic>
        <p:nvPicPr>
          <p:cNvPr id="2097159" name="Picture 4" descr="A diagram of a cloud computing  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13" y="2142638"/>
            <a:ext cx="4886430" cy="4167506"/>
          </a:xfrm>
          <a:prstGeom prst="rect">
            <a:avLst/>
          </a:prstGeom>
        </p:spPr>
      </p:pic>
      <p:sp>
        <p:nvSpPr>
          <p:cNvPr id="1048611" name="TextBox 5"/>
          <p:cNvSpPr txBox="1"/>
          <p:nvPr/>
        </p:nvSpPr>
        <p:spPr>
          <a:xfrm>
            <a:off x="5309118" y="354564"/>
            <a:ext cx="352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ARCHITECTURE: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extBox 2"/>
          <p:cNvSpPr txBox="1"/>
          <p:nvPr/>
        </p:nvSpPr>
        <p:spPr>
          <a:xfrm>
            <a:off x="2194560" y="504875"/>
            <a:ext cx="8463280" cy="382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5: Integrate with streaming APIs and SDK into application or website.</a:t>
            </a: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6: Implementing required security features.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2097160" name="Picture 2" descr="Understanding API Data Integration and its Impact ⋆ DOMA Technolog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0137" y="1227715"/>
            <a:ext cx="5270823" cy="2463197"/>
          </a:xfrm>
          <a:prstGeom prst="rect">
            <a:avLst/>
          </a:prstGeom>
          <a:noFill/>
        </p:spPr>
      </p:pic>
      <p:pic>
        <p:nvPicPr>
          <p:cNvPr id="2097161" name="Picture 4" descr="IBM Cloud Pak for Security"/>
          <p:cNvPicPr>
            <a:picLocks noChangeAspect="1" noChangeArrowheads="1"/>
          </p:cNvPicPr>
          <p:nvPr/>
        </p:nvPicPr>
        <p:blipFill rotWithShape="1">
          <a:blip r:embed="rId3"/>
          <a:srcRect r="369" b="56382"/>
          <a:stretch>
            <a:fillRect/>
          </a:stretch>
        </p:blipFill>
        <p:spPr bwMode="auto">
          <a:xfrm>
            <a:off x="3566160" y="4290515"/>
            <a:ext cx="5766780" cy="2062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Box 2"/>
          <p:cNvSpPr txBox="1"/>
          <p:nvPr/>
        </p:nvSpPr>
        <p:spPr>
          <a:xfrm>
            <a:off x="2052320" y="494715"/>
            <a:ext cx="8351520" cy="382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7: Set up monitoring and analytics to track the performance of the streaming service.</a:t>
            </a: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8: Testing the streaming setup.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2097162" name="Picture 2" descr="Stream Analytics: Monitor Live Stream in Real-time | IBM Cloud Vide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0999" y="966963"/>
            <a:ext cx="2808681" cy="2599197"/>
          </a:xfrm>
          <a:prstGeom prst="rect">
            <a:avLst/>
          </a:prstGeom>
          <a:noFill/>
        </p:spPr>
      </p:pic>
      <p:pic>
        <p:nvPicPr>
          <p:cNvPr id="2097163" name="Picture 4" descr="Stream Analytics: Monitor Live Stream in Real-time | IBM Cloud Vide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880" y="1288911"/>
            <a:ext cx="4612005" cy="2277249"/>
          </a:xfrm>
          <a:prstGeom prst="rect">
            <a:avLst/>
          </a:prstGeom>
          <a:noFill/>
        </p:spPr>
      </p:pic>
      <p:pic>
        <p:nvPicPr>
          <p:cNvPr id="2097164" name="Picture 6" descr="Viewer Tracking on IBM Video Streaming – IBM Video Stream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398" y="4223703"/>
            <a:ext cx="4866242" cy="22772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Box 2"/>
          <p:cNvSpPr txBox="1"/>
          <p:nvPr/>
        </p:nvSpPr>
        <p:spPr>
          <a:xfrm>
            <a:off x="1889760" y="266343"/>
            <a:ext cx="9306560" cy="142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Step 9: Accommodate viewers for the streaming service.</a:t>
            </a: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Step 10: Provide user guidelines, once again setup and test streaming project and regularly monitor and maintain streaming service.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</a:t>
            </a:r>
          </a:p>
        </p:txBody>
      </p:sp>
      <p:pic>
        <p:nvPicPr>
          <p:cNvPr id="2097165" name="Picture 6" descr="How to Test A Video Streaming Application?"/>
          <p:cNvPicPr>
            <a:picLocks noChangeAspect="1" noChangeArrowheads="1"/>
          </p:cNvPicPr>
          <p:nvPr/>
        </p:nvPicPr>
        <p:blipFill rotWithShape="1">
          <a:blip r:embed="rId2"/>
          <a:srcRect r="-428" b="6916"/>
          <a:stretch>
            <a:fillRect/>
          </a:stretch>
        </p:blipFill>
        <p:spPr bwMode="auto">
          <a:xfrm>
            <a:off x="2090233" y="1641035"/>
            <a:ext cx="9031230" cy="452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0B1EF44A-AA3E-DEC0-94C0-5795172A40E6}"/>
              </a:ext>
            </a:extLst>
          </p:cNvPr>
          <p:cNvPicPr/>
          <p:nvPr/>
        </p:nvPicPr>
        <p:blipFill rotWithShape="1">
          <a:blip r:embed="rId2" cstate="print"/>
          <a:srcRect r="-2233" b="58778"/>
          <a:stretch/>
        </p:blipFill>
        <p:spPr>
          <a:xfrm>
            <a:off x="2696550" y="1408920"/>
            <a:ext cx="8117639" cy="4469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DF046-63CE-F2F6-DB56-591C6E760DB2}"/>
              </a:ext>
            </a:extLst>
          </p:cNvPr>
          <p:cNvSpPr txBox="1"/>
          <p:nvPr/>
        </p:nvSpPr>
        <p:spPr>
          <a:xfrm>
            <a:off x="4340878" y="333703"/>
            <a:ext cx="6097554" cy="64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98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Creation Report</a:t>
            </a:r>
            <a:endParaRPr lang="en-IN" sz="3598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75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DE00A609-E5F6-6367-B784-82687ECC3CC4}"/>
              </a:ext>
            </a:extLst>
          </p:cNvPr>
          <p:cNvPicPr/>
          <p:nvPr/>
        </p:nvPicPr>
        <p:blipFill rotWithShape="1">
          <a:blip r:embed="rId2" cstate="print"/>
          <a:srcRect t="41970"/>
          <a:stretch/>
        </p:blipFill>
        <p:spPr>
          <a:xfrm>
            <a:off x="2911162" y="326320"/>
            <a:ext cx="7556500" cy="62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8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67A432D-C83C-0EFC-9966-74D0CD29742C}"/>
              </a:ext>
            </a:extLst>
          </p:cNvPr>
          <p:cNvPicPr/>
          <p:nvPr/>
        </p:nvPicPr>
        <p:blipFill rotWithShape="1">
          <a:blip r:embed="rId2" cstate="print"/>
          <a:srcRect l="1" t="4394" r="-2437" b="32898"/>
          <a:stretch/>
        </p:blipFill>
        <p:spPr>
          <a:xfrm>
            <a:off x="2845845" y="318028"/>
            <a:ext cx="7417841" cy="62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8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B5CE1E2-F78C-C218-18C0-0849808E4AEC}"/>
              </a:ext>
            </a:extLst>
          </p:cNvPr>
          <p:cNvPicPr/>
          <p:nvPr/>
        </p:nvPicPr>
        <p:blipFill rotWithShape="1">
          <a:blip r:embed="rId2" cstate="print"/>
          <a:srcRect r="-3859" b="43546"/>
          <a:stretch/>
        </p:blipFill>
        <p:spPr>
          <a:xfrm>
            <a:off x="2839243" y="289253"/>
            <a:ext cx="6939241" cy="60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0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1BA8CE3-C195-A5E0-273A-1A45AE4E2205}"/>
              </a:ext>
            </a:extLst>
          </p:cNvPr>
          <p:cNvPicPr/>
          <p:nvPr/>
        </p:nvPicPr>
        <p:blipFill rotWithShape="1">
          <a:blip r:embed="rId2" cstate="print"/>
          <a:srcRect l="-8824" t="55931" r="-1"/>
          <a:stretch/>
        </p:blipFill>
        <p:spPr>
          <a:xfrm>
            <a:off x="2295339" y="587831"/>
            <a:ext cx="7632436" cy="588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19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20A2688-6E7D-5B8A-4E53-81C7E1F80D0D}"/>
              </a:ext>
            </a:extLst>
          </p:cNvPr>
          <p:cNvPicPr/>
          <p:nvPr/>
        </p:nvPicPr>
        <p:blipFill rotWithShape="1">
          <a:blip r:embed="rId2" cstate="print"/>
          <a:srcRect l="9074" t="25249" r="4886" b="16685"/>
          <a:stretch/>
        </p:blipFill>
        <p:spPr>
          <a:xfrm>
            <a:off x="2695576" y="542925"/>
            <a:ext cx="8105774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6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236E0D-9067-5111-C0C9-856BF3432651}"/>
              </a:ext>
            </a:extLst>
          </p:cNvPr>
          <p:cNvSpPr txBox="1"/>
          <p:nvPr/>
        </p:nvSpPr>
        <p:spPr>
          <a:xfrm>
            <a:off x="2062663" y="366631"/>
            <a:ext cx="9944099" cy="581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2" b="1" dirty="0">
                <a:latin typeface="Algerian" panose="04020705040A02060702" pitchFamily="82" charset="0"/>
              </a:rPr>
              <a:t>Project Description:</a:t>
            </a:r>
            <a:r>
              <a:rPr lang="en-US" sz="2802" dirty="0">
                <a:latin typeface="Algerian" panose="04020705040A02060702" pitchFamily="82" charset="0"/>
              </a:rPr>
              <a:t> </a:t>
            </a:r>
          </a:p>
          <a:p>
            <a:endParaRPr lang="en-US" sz="2802" dirty="0">
              <a:latin typeface="Algerian" panose="04020705040A02060702" pitchFamily="82" charset="0"/>
            </a:endParaRPr>
          </a:p>
          <a:p>
            <a:pPr marL="342846" indent="-342846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multimedia streaming application using IBM Cloud Video Streaming that offers an enhanced user experience by incorporating advanced features and customization options. </a:t>
            </a:r>
          </a:p>
          <a:p>
            <a:pPr marL="342846" indent="-342846">
              <a:buFont typeface="Arial" panose="020B0604020202020204" pitchFamily="34" charset="0"/>
              <a:buChar char="•"/>
            </a:pPr>
            <a:endParaRPr lang="en-US" sz="240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46" indent="-342846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creating a virtual cinema platform using IBM Cloud Video Streaming. The objective is to build a platform where users can upload and stream movies and videos on-demand. </a:t>
            </a:r>
          </a:p>
          <a:p>
            <a:pPr marL="457123" indent="-457123">
              <a:buFont typeface="Arial" panose="020B0604020202020204" pitchFamily="34" charset="0"/>
              <a:buChar char="•"/>
            </a:pPr>
            <a:endParaRPr lang="en-US" sz="3199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46" indent="-342846">
              <a:buFont typeface="Arial" panose="020B0604020202020204" pitchFamily="34" charset="0"/>
              <a:buChar char="•"/>
            </a:pPr>
            <a:r>
              <a:rPr lang="en-US" sz="24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encompasses defining the virtual cinema platform, designing the user interface, integrating IBM Cloud Video Streaming services, enabling on-demand video playback, and ensuring a seamless and immersive cinematic experience for both content creators and viewers.</a:t>
            </a:r>
          </a:p>
          <a:p>
            <a:endParaRPr lang="en-IN" sz="200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40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F937E878-2B35-7482-F91C-A25DB2D7C6D0}"/>
              </a:ext>
            </a:extLst>
          </p:cNvPr>
          <p:cNvPicPr/>
          <p:nvPr/>
        </p:nvPicPr>
        <p:blipFill rotWithShape="1">
          <a:blip r:embed="rId2" cstate="print"/>
          <a:srcRect t="37266" r="-156" b="29918"/>
          <a:stretch/>
        </p:blipFill>
        <p:spPr>
          <a:xfrm>
            <a:off x="2247900" y="561975"/>
            <a:ext cx="9372599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2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4"/>
          <p:cNvSpPr txBox="1"/>
          <p:nvPr/>
        </p:nvSpPr>
        <p:spPr>
          <a:xfrm>
            <a:off x="2243428" y="1115397"/>
            <a:ext cx="935860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</a:rPr>
              <a:t>the development of a cloud-based live event streaming platform utilizing IBM Cloud Streaming services offers a compelling solution for event organizers and viewers alike.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</a:rPr>
              <a:t>This project combines cutting-edge technology with user-centric features to create an efficient and engaging platform.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</a:rPr>
              <a:t>By focusing on user registration, event management, secure and high-quality streaming, monetization, user experience, analytics, security, and mobile access, this platform addresses the diverse needs of both content creators and consumers.</a:t>
            </a:r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1048616" name="TextBox 10"/>
          <p:cNvSpPr txBox="1"/>
          <p:nvPr/>
        </p:nvSpPr>
        <p:spPr>
          <a:xfrm>
            <a:off x="2630844" y="182143"/>
            <a:ext cx="72708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5"/>
                </a:solidFill>
                <a:latin typeface="Algerian" panose="04020705040A02060702" pitchFamily="82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DAFAF-EA21-67DD-E93B-81D590D5CBE3}"/>
              </a:ext>
            </a:extLst>
          </p:cNvPr>
          <p:cNvSpPr txBox="1"/>
          <p:nvPr/>
        </p:nvSpPr>
        <p:spPr>
          <a:xfrm>
            <a:off x="1901114" y="370514"/>
            <a:ext cx="9855454" cy="5727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1" b="1" dirty="0">
                <a:solidFill>
                  <a:srgbClr val="313131"/>
                </a:solidFill>
                <a:latin typeface="Algerian" panose="04020705040A02060702" pitchFamily="82" charset="0"/>
              </a:rPr>
              <a:t>Design Thinking:</a:t>
            </a:r>
          </a:p>
          <a:p>
            <a:endParaRPr lang="en-IN" sz="2001" b="1" dirty="0">
              <a:solidFill>
                <a:srgbClr val="313131"/>
              </a:solidFill>
              <a:latin typeface="Algerian" panose="04020705040A02060702" pitchFamily="82" charset="0"/>
            </a:endParaRPr>
          </a:p>
          <a:p>
            <a:pPr marL="457123" indent="-457123">
              <a:buAutoNum type="arabicPeriod"/>
            </a:pPr>
            <a:r>
              <a:rPr lang="en-IN" sz="1801" dirty="0">
                <a:solidFill>
                  <a:srgbClr val="313131"/>
                </a:solidFill>
                <a:latin typeface="Roboto" panose="020F0502020204030204" pitchFamily="2" charset="0"/>
              </a:rPr>
              <a:t>Platform Definition: </a:t>
            </a:r>
            <a:r>
              <a:rPr lang="en-US" sz="1801" dirty="0">
                <a:solidFill>
                  <a:srgbClr val="00B0F0"/>
                </a:solidFill>
                <a:latin typeface="Roboto" panose="020F0502020204030204" pitchFamily="2" charset="0"/>
              </a:rPr>
              <a:t>A virtual cinema platform is a digital platform designed to replicate the cinema experience by allowing users to access and stream movies, documentaries, and other video content from the comfort of their homes.</a:t>
            </a:r>
          </a:p>
          <a:p>
            <a:endParaRPr lang="en-US" sz="1801" dirty="0">
              <a:solidFill>
                <a:srgbClr val="00B0F0"/>
              </a:solidFill>
              <a:latin typeface="Roboto" panose="020F0502020204030204" pitchFamily="2" charset="0"/>
            </a:endParaRPr>
          </a:p>
          <a:p>
            <a:pPr marL="457123" indent="-457123">
              <a:buAutoNum type="arabicPeriod" startAt="2"/>
            </a:pPr>
            <a:r>
              <a:rPr lang="en-IN" sz="1801" dirty="0">
                <a:solidFill>
                  <a:srgbClr val="313131"/>
                </a:solidFill>
                <a:latin typeface="Roboto" panose="02000000000000000000" pitchFamily="2" charset="0"/>
              </a:rPr>
              <a:t>User Interface Design: </a:t>
            </a:r>
            <a:r>
              <a:rPr lang="en-US" sz="1801" dirty="0">
                <a:solidFill>
                  <a:srgbClr val="00B0F0"/>
                </a:solidFill>
                <a:latin typeface="Roboto" panose="02000000000000000000" pitchFamily="2" charset="0"/>
              </a:rPr>
              <a:t>Designing an intuitive and user-friendly interface for a virtual cinema platform is crucial to provide users with a seamless experience when navigating, searching, and watching videos. </a:t>
            </a:r>
            <a:r>
              <a:rPr lang="en-US" sz="1801" dirty="0">
                <a:latin typeface="Roboto" panose="020F0502020204030204" pitchFamily="2" charset="0"/>
              </a:rPr>
              <a:t>	</a:t>
            </a:r>
          </a:p>
          <a:p>
            <a:pPr marL="457123" indent="-457123">
              <a:buAutoNum type="arabicPeriod" startAt="2"/>
            </a:pPr>
            <a:endParaRPr lang="en-US" sz="1801" dirty="0">
              <a:latin typeface="Roboto" panose="020F0502020204030204" pitchFamily="2" charset="0"/>
            </a:endParaRPr>
          </a:p>
          <a:p>
            <a:pPr marL="457123" indent="-457123">
              <a:buAutoNum type="arabicPeriod" startAt="3"/>
            </a:pPr>
            <a:r>
              <a:rPr lang="en-IN" sz="1801" dirty="0">
                <a:solidFill>
                  <a:srgbClr val="313131"/>
                </a:solidFill>
                <a:latin typeface="Roboto" panose="02000000000000000000" pitchFamily="2" charset="0"/>
              </a:rPr>
              <a:t>Video Upload: </a:t>
            </a:r>
            <a:r>
              <a:rPr lang="en-US" sz="1801" dirty="0">
                <a:solidFill>
                  <a:srgbClr val="00B0F0"/>
                </a:solidFill>
                <a:latin typeface="Roboto" panose="02000000000000000000" pitchFamily="2" charset="0"/>
              </a:rPr>
              <a:t>Enabling users to upload movies and videos to your virtual cinema platform involves creating a user-friendly and secure content submission process. </a:t>
            </a:r>
          </a:p>
          <a:p>
            <a:pPr marL="457123" indent="-457123">
              <a:buAutoNum type="arabicPeriod" startAt="3"/>
            </a:pPr>
            <a:endParaRPr lang="en-US" sz="1801" dirty="0">
              <a:solidFill>
                <a:srgbClr val="0070C0"/>
              </a:solidFill>
              <a:latin typeface="Roboto" panose="02000000000000000000" pitchFamily="2" charset="0"/>
            </a:endParaRPr>
          </a:p>
          <a:p>
            <a:pPr marL="457123" indent="-457123">
              <a:buAutoNum type="arabicPeriod" startAt="4"/>
            </a:pPr>
            <a:r>
              <a:rPr lang="en-IN" sz="1801" dirty="0">
                <a:solidFill>
                  <a:srgbClr val="313131"/>
                </a:solidFill>
                <a:latin typeface="Roboto" panose="02000000000000000000" pitchFamily="2" charset="0"/>
              </a:rPr>
              <a:t>Streaming Integration: </a:t>
            </a:r>
            <a:r>
              <a:rPr lang="en-US" sz="1801" dirty="0">
                <a:solidFill>
                  <a:srgbClr val="00B0F0"/>
                </a:solidFill>
                <a:latin typeface="Roboto" panose="02000000000000000000" pitchFamily="2" charset="0"/>
              </a:rPr>
              <a:t>Integrating IBM Cloud Video Streaming services into your virtual cinema platform will help ensure smooth video playback and streaming. </a:t>
            </a:r>
            <a:endParaRPr lang="en-IN" sz="1801" dirty="0">
              <a:solidFill>
                <a:srgbClr val="00B0F0"/>
              </a:solidFill>
              <a:latin typeface="Roboto" panose="020F0502020204030204" pitchFamily="2" charset="0"/>
            </a:endParaRPr>
          </a:p>
          <a:p>
            <a:endParaRPr lang="en-IN" sz="1801" dirty="0">
              <a:latin typeface="Algerian" panose="04020705040A02060702" pitchFamily="82" charset="0"/>
            </a:endParaRPr>
          </a:p>
          <a:p>
            <a:r>
              <a:rPr lang="en-IN" sz="18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	</a:t>
            </a:r>
            <a:r>
              <a:rPr lang="en-IN" sz="1801" dirty="0">
                <a:solidFill>
                  <a:srgbClr val="313131"/>
                </a:solidFill>
                <a:latin typeface="Roboto" panose="02000000000000000000" pitchFamily="2" charset="0"/>
              </a:rPr>
              <a:t>User Experience: </a:t>
            </a:r>
            <a:r>
              <a:rPr lang="en-US" sz="1801" dirty="0">
                <a:solidFill>
                  <a:srgbClr val="00B0F0"/>
                </a:solidFill>
                <a:latin typeface="Roboto" panose="02000000000000000000" pitchFamily="2" charset="0"/>
              </a:rPr>
              <a:t>To provide a seamless and immersive movie-watching experience with 	high-quality video playback on your virtual cinema platform, you need to pay attention to 	several key aspects, including the video content itself, the video player, and the user 	interface.</a:t>
            </a:r>
            <a:r>
              <a:rPr lang="en-IN" sz="1801" dirty="0">
                <a:solidFill>
                  <a:srgbClr val="00B0F0"/>
                </a:solidFill>
                <a:latin typeface="Roboto" panose="02000000000000000000" pitchFamily="2" charset="0"/>
              </a:rPr>
              <a:t> </a:t>
            </a:r>
            <a:r>
              <a:rPr lang="en-IN" sz="2001" dirty="0">
                <a:latin typeface="Algerian" panose="04020705040A02060702" pitchFamily="8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110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C7C1D-5E07-5CE7-3836-70D26ECB34B6}"/>
              </a:ext>
            </a:extLst>
          </p:cNvPr>
          <p:cNvSpPr txBox="1"/>
          <p:nvPr/>
        </p:nvSpPr>
        <p:spPr>
          <a:xfrm>
            <a:off x="2463870" y="207840"/>
            <a:ext cx="8601074" cy="563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1" b="1" dirty="0">
              <a:latin typeface="Algerian" panose="04020705040A02060702" pitchFamily="82" charset="0"/>
            </a:endParaRPr>
          </a:p>
          <a:p>
            <a:r>
              <a:rPr lang="en-IN" sz="2802" b="1" dirty="0">
                <a:latin typeface="Algerian" panose="04020705040A02060702" pitchFamily="82" charset="0"/>
              </a:rPr>
              <a:t>Key Features and Components:</a:t>
            </a:r>
          </a:p>
          <a:p>
            <a:endParaRPr lang="en-IN" sz="280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Authorization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Streaming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On-Demand (VOD)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Video Player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Dashboard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Monetization Options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Management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  <a:p>
            <a:pPr marL="285702" indent="-285702">
              <a:buFont typeface="Arial" panose="020B0604020202020204" pitchFamily="34" charset="0"/>
              <a:buChar char="•"/>
            </a:pPr>
            <a:r>
              <a:rPr lang="en-IN" sz="2802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394163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70B4A8-B4A6-C339-5F23-C885CAD4176E}"/>
              </a:ext>
            </a:extLst>
          </p:cNvPr>
          <p:cNvSpPr txBox="1"/>
          <p:nvPr/>
        </p:nvSpPr>
        <p:spPr>
          <a:xfrm>
            <a:off x="2192712" y="458959"/>
            <a:ext cx="8584160" cy="5942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1" dirty="0">
                <a:latin typeface="Algerian" panose="04020705040A02060702" pitchFamily="82" charset="0"/>
              </a:rPr>
              <a:t>IBM Cloud Video Streaming, which is now part of IBM Watson Media, offers various use cases and applications across different industries.</a:t>
            </a:r>
          </a:p>
          <a:p>
            <a:r>
              <a:rPr lang="en-US" sz="2001" dirty="0"/>
              <a:t> 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Live Broadcasting and Webcasting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Education and E-Learning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Entertainment and Media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Corporate Communications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Healthcare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Gaming and Esports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Government and Public Sector.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Retail and E-Commerce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Sports and Fitness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Conferences and Trade Shows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Content Monetization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Security and Surveillance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Research and Development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Customer Support</a:t>
            </a:r>
          </a:p>
          <a:p>
            <a:r>
              <a:rPr lang="en-US" sz="200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Product Demonstrations</a:t>
            </a:r>
            <a:endParaRPr lang="en-IN" sz="2001" dirty="0"/>
          </a:p>
        </p:txBody>
      </p:sp>
    </p:spTree>
    <p:extLst>
      <p:ext uri="{BB962C8B-B14F-4D97-AF65-F5344CB8AC3E}">
        <p14:creationId xmlns:p14="http://schemas.microsoft.com/office/powerpoint/2010/main" val="257703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3"/>
          <p:cNvSpPr txBox="1"/>
          <p:nvPr/>
        </p:nvSpPr>
        <p:spPr>
          <a:xfrm>
            <a:off x="1666464" y="69738"/>
            <a:ext cx="10449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Steps for Creating Media Streaming &amp; </a:t>
            </a:r>
          </a:p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Working Principles</a:t>
            </a:r>
            <a:endParaRPr lang="en-IN" sz="28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48607" name="TextBox 4"/>
          <p:cNvSpPr txBox="1"/>
          <p:nvPr/>
        </p:nvSpPr>
        <p:spPr>
          <a:xfrm>
            <a:off x="2194336" y="709431"/>
            <a:ext cx="8331200" cy="720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Step 1: Creating a streaming channel by using IBM cloud service.</a:t>
            </a: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24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2: Prepare your media content for streaming, ensure that content is in a compatible format.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		</a:t>
            </a:r>
            <a:r>
              <a:rPr lang="en-IN" sz="1600" dirty="0">
                <a:latin typeface="Algerian" panose="04020705040A02060702" pitchFamily="82" charset="0"/>
              </a:rPr>
              <a:t>STREAMING VIDEO TECHNOLOGIES: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lgerian" panose="04020705040A02060702" pitchFamily="82" charset="0"/>
              </a:rPr>
              <a:t>CONVERTING ANALOG TO VIDEO SIGNALS AND COMPRESS THE DATA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lgerian" panose="04020705040A02060702" pitchFamily="82" charset="0"/>
              </a:rPr>
              <a:t>DIGITAL VIDEO DEVICES THAT CAN CAPTURE IMAGE AND TRANSER TO LA COMPUTER.</a:t>
            </a:r>
          </a:p>
          <a:p>
            <a:pPr lvl="3"/>
            <a:endParaRPr lang="en-IN" sz="1600" dirty="0">
              <a:latin typeface="Algerian" panose="04020705040A02060702" pitchFamily="82" charset="0"/>
            </a:endParaRPr>
          </a:p>
          <a:p>
            <a:r>
              <a:rPr lang="en-IN" sz="1600" dirty="0">
                <a:solidFill>
                  <a:schemeClr val="accent1"/>
                </a:solidFill>
                <a:latin typeface="Algerian" panose="04020705040A02060702" pitchFamily="82" charset="0"/>
              </a:rPr>
              <a:t> 		</a:t>
            </a:r>
            <a:r>
              <a:rPr lang="en-IN" sz="1600" dirty="0">
                <a:latin typeface="Algerian" panose="04020705040A02060702" pitchFamily="82" charset="0"/>
              </a:rPr>
              <a:t>Streaming audio technologies relies on: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lgerian" panose="04020705040A02060702" pitchFamily="82" charset="0"/>
              </a:rPr>
              <a:t>Sound sequences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lgerian" panose="04020705040A02060702" pitchFamily="82" charset="0"/>
              </a:rPr>
              <a:t>Compression scheme</a:t>
            </a:r>
          </a:p>
          <a:p>
            <a:pPr lvl="5"/>
            <a:endParaRPr lang="en-IN" dirty="0">
              <a:latin typeface="Algerian" panose="04020705040A02060702" pitchFamily="82" charset="0"/>
            </a:endParaRPr>
          </a:p>
          <a:p>
            <a:pPr lvl="5"/>
            <a:endParaRPr lang="en-IN" dirty="0">
              <a:latin typeface="Algerian" panose="04020705040A02060702" pitchFamily="82" charset="0"/>
            </a:endParaRPr>
          </a:p>
          <a:p>
            <a:pPr lvl="5"/>
            <a:endParaRPr lang="en-IN" dirty="0">
              <a:latin typeface="Algerian" panose="04020705040A02060702" pitchFamily="82" charset="0"/>
            </a:endParaRPr>
          </a:p>
          <a:p>
            <a:pPr lvl="5"/>
            <a:r>
              <a:rPr lang="en-IN" dirty="0">
                <a:latin typeface="Algerian" panose="04020705040A02060702" pitchFamily="82" charset="0"/>
              </a:rPr>
              <a:t>			</a:t>
            </a:r>
          </a:p>
          <a:p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2097155" name="Picture 2" descr="Setting up your channel page – IBM Video Stream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6149" y="1436367"/>
            <a:ext cx="4431851" cy="22345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6"/>
          <p:cNvSpPr txBox="1"/>
          <p:nvPr/>
        </p:nvSpPr>
        <p:spPr>
          <a:xfrm>
            <a:off x="2416628" y="821094"/>
            <a:ext cx="8378890" cy="444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AUDIO FORMAT: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MICROSOFT WINDOWS MEDIA FORMATS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.AVI, .ASF,.ASX,.RMI,.WAV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MOVING PICTURE EXPERTS GROUP(MPEG)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.MP3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MUSICAL INSTRUMENTS DIGITAL INTERFACE(MIDI)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.MID,.RMI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APPLE QUICK TIME MACINTOSH AIFF RESOURCE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.QT,.AIF,.AIFC,.AIFF,.MOV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UNIX FORMATS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.AU,.SND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Box 1"/>
          <p:cNvSpPr txBox="1"/>
          <p:nvPr/>
        </p:nvSpPr>
        <p:spPr>
          <a:xfrm flipH="1">
            <a:off x="2211353" y="681135"/>
            <a:ext cx="9060026" cy="465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VIDEO FORMAT </a:t>
            </a:r>
            <a:br>
              <a:rPr lang="en-US" sz="3200" dirty="0">
                <a:latin typeface="Algerian" panose="04020705040A02060702" pitchFamily="82" charset="0"/>
              </a:rPr>
            </a:br>
            <a:r>
              <a:rPr lang="en-US" sz="3200" dirty="0">
                <a:latin typeface="Algerian" panose="04020705040A02060702" pitchFamily="82" charset="0"/>
              </a:rPr>
              <a:t>AVI &amp; ASF: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DEVELOPED BY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AVI (AUDIO VIDEO INRELEAVED)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-LIMITED TO 320X240 RESOLUTION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-30 FRAMES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ASF (ADVANCED STREAMING FORMAT)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-HAS BEEN SUBMITTED TO ISO FO STANDARDIZATION 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-EXPECTED TO REPLACE AVI FORMAT</a:t>
            </a:r>
            <a:endParaRPr lang="en-IN" sz="28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2"/>
          <p:cNvSpPr txBox="1"/>
          <p:nvPr/>
        </p:nvSpPr>
        <p:spPr>
          <a:xfrm>
            <a:off x="1838960" y="111760"/>
            <a:ext cx="9357360" cy="5692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3: Whether the  streaming is live or on-demand.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IN" sz="1800" dirty="0">
                <a:solidFill>
                  <a:schemeClr val="accent1"/>
                </a:solidFill>
                <a:latin typeface="Algerian" panose="04020705040A02060702" pitchFamily="82" charset="0"/>
              </a:rPr>
              <a:t>Step 4: Setup encoding and transcoding to ensure that media content is delivered.</a:t>
            </a: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endParaRPr lang="en-IN" sz="18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2097156" name="Picture 4" descr="Video-On-Demand (VoD) or Live Streaming: What does your Business Need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7930" y="1067772"/>
            <a:ext cx="4999837" cy="2142788"/>
          </a:xfrm>
          <a:prstGeom prst="rect">
            <a:avLst/>
          </a:prstGeom>
          <a:noFill/>
        </p:spPr>
      </p:pic>
      <p:pic>
        <p:nvPicPr>
          <p:cNvPr id="2097157" name="Picture 6" descr="What is Live Streaming? | All you need to kn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8889" y="4013894"/>
            <a:ext cx="4999837" cy="26071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181</TotalTime>
  <Words>822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Corbel</vt:lpstr>
      <vt:lpstr>Roboto</vt:lpstr>
      <vt:lpstr>Times New Roman</vt:lpstr>
      <vt:lpstr>Parallax</vt:lpstr>
      <vt:lpstr>1_Parallax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Deneshwaran Murugesan</dc:creator>
  <cp:lastModifiedBy>Deneshwaran Murugesan</cp:lastModifiedBy>
  <cp:revision>2</cp:revision>
  <dcterms:created xsi:type="dcterms:W3CDTF">2023-09-29T10:26:53Z</dcterms:created>
  <dcterms:modified xsi:type="dcterms:W3CDTF">2023-10-31T17:59:54Z</dcterms:modified>
</cp:coreProperties>
</file>