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1C973-4D1D-459C-AB1A-33B0396D4673}" v="42" dt="2022-08-02T13:01:08.720"/>
    <p1510:client id="{C6A9DB5B-A024-45A0-9875-EA23F35271B7}" v="1" dt="2022-11-06T12:24:1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1A4D-F196-40BE-AF0A-CCB5B1876D54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7F685-7731-432E-823B-84AAE170D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4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AC2A-1F8D-0167-419C-8BE93CE3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E693-68D8-A6CD-B3A5-9573DCC7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55FA-CD2C-6878-2188-BE38DF5E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954-C2C9-D2FB-91A4-9F0994B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093B-87BF-6D44-63C8-9F4F3B7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C02-5F7B-8986-1569-F56FD83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0A82-6110-2FEE-7482-D05EF16D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CA57-3B32-CD30-722A-7A80893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D34C-188F-B2C3-1BA8-54F9541A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E31C-CF81-69E9-12AD-6E9FE8A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71DE-39EE-4421-07D8-38FF50915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F7AD-6CDB-F4D7-CD95-123E6416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39F6-F963-2864-D847-7016DBD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2A2A-DCEE-D2A0-5107-B6C6873F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BD61-1B7D-C689-E1C2-49F9E03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5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F2D7-5DB9-73BF-4BF8-B530E6E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0CC-368A-01C2-B941-B392EF09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78EA-A4FE-BE86-418B-79309B2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F6B7-DE65-B12C-3F7E-006A896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95FD-25FA-3558-9584-074006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30E-E008-7B4A-7BBD-5EED794B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B095-1CFD-9C34-C48C-394877E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9DF6-E3D6-16C4-BE85-8356B00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55AB-DFA7-EE8C-8B2F-6BD6113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777A-F728-B391-D972-9F43C61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856-CBDC-D1C0-8866-AACD768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6860-BF34-CB25-6831-D40262A8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1930-3B97-88C7-5D4E-AA1467E1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BC95-D0A9-8B9E-ABCA-2386F37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B30B-0F02-23BA-A335-1C276582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73A0-C1F1-9A7B-FBCF-8FE35A5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239-0144-5B50-5372-CF8B6109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DF7B-2E9F-363E-AFE2-4321534B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1330-58C8-E836-79D0-B9696871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198AA-3F65-5C7B-F786-298C00DA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8322-F36F-0045-C60A-6B456A2D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9BDD1-5A89-2B4B-19CE-8F7F8D15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251C-72C1-3C8F-B01A-830F8497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A5930-2032-D3AF-52AA-8CFD9FE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57E-FF70-22E6-DE58-B61E9558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7951-9B21-5746-F721-4E6705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80F0-B1ED-E8E3-1CEE-F9303D22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D98D-3762-B7AB-7DE6-3F3AC3A4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ABD4-1227-164C-33FE-56A2CAE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18DE6-F4D5-9142-C14E-2FC26EF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1C3A-FC35-06A0-4F9D-7D656DC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6CA5-81D3-3602-FB5D-A23A69C2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F6D2-73BB-8153-9ACF-D30289FF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B822-9EF8-EA59-DD48-23E4A9C9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5F20-09D0-F241-CF2A-F2FC56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7ADA-74D8-87B2-069F-19A7417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9538-ADDC-23DC-CD6C-B5C07266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E25-29DE-6F5C-B0CA-74DA2993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6CD2-FC74-90C6-3DC6-F325BE48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88AA-5145-272F-A473-A6C4AB56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8D66-DAB3-6834-25A0-2B7835E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B3D6-CD8A-19F6-508F-BA9AEA9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F052-2CF0-C763-4D16-059EA08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2E86F-4B2F-02A3-8415-1B10534A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47B6-DB4C-1620-0436-95A84B9B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BED3-4D5F-D16D-768C-4A41B8E2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9639-7C7C-4E81-BA39-943A466460D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08DA-E565-81A1-169B-8F6566A5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463-0F77-189D-B1EF-9E951000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xlSe38nwg-uB2A8SLXAAHvip0QDTgGgM/view?usp=sharing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JeevanReddy3011/CaseStudy.git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linkedin.com/in/y-s-jeevan-sai-reddy-132886249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29395" y="2995866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>
                <a:cs typeface="Arial" panose="020B0604020202020204" pitchFamily="34" charset="0"/>
              </a:rPr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>
                <a:cs typeface="Arial" panose="020B0604020202020204" pitchFamily="34" charset="0"/>
              </a:rPr>
              <a:t>Completed end to end case study of Shopping Cart Application along with JWT authentication, Swagger and payment testing, responsive UI with ReactJs.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400" b="1" dirty="0">
                <a:cs typeface="Arial" panose="020B0604020202020204" pitchFamily="34" charset="0"/>
              </a:rPr>
              <a:t>Student Management System</a:t>
            </a:r>
            <a:endParaRPr lang="en-US" altLang="nl-NL" sz="1400" b="1" dirty="0"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sz="1400" b="0" i="0" dirty="0">
                <a:effectLst/>
              </a:rPr>
              <a:t>Developed Student Management System using Spring Boot, MySQL and testing all </a:t>
            </a:r>
            <a:r>
              <a:rPr lang="en-IN" sz="1400" b="0" i="0" dirty="0" err="1">
                <a:effectLst/>
              </a:rPr>
              <a:t>api</a:t>
            </a:r>
            <a:r>
              <a:rPr lang="en-IN" sz="1400" b="0" i="0" dirty="0">
                <a:effectLst/>
              </a:rPr>
              <a:t> through postman along with responsive UI with HTML, CSS.</a:t>
            </a:r>
            <a:endParaRPr lang="en-IN" altLang="nl-NL" sz="1400" b="1" dirty="0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400" dirty="0"/>
            </a:br>
            <a:br>
              <a:rPr lang="en-US" altLang="nl-NL" sz="1400" dirty="0"/>
            </a:br>
            <a:endParaRPr lang="nl-NL" altLang="nl-NL" sz="14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2254" y="1291357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sz="1400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2254" y="1565126"/>
            <a:ext cx="3709729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JEEVAN-SAI-REDDY.Y-S@CAPGEMINI.COM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2254" y="1774751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+91 9849045596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490888"/>
            <a:ext cx="2717800" cy="62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Electronics and Communication Engineering: 2018 - 2022</a:t>
            </a:r>
            <a:endParaRPr lang="en-US" altLang="nl-NL" sz="1000" dirty="0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Rabbit MQ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Docker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AWS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Agile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MongoDB No </a:t>
            </a:r>
            <a:r>
              <a:rPr kumimoji="0" lang="en-US" sz="10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Sql</a:t>
            </a: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Basics</a:t>
            </a:r>
          </a:p>
          <a:p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My SQL RDS Basics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Time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Y</a:t>
            </a:r>
            <a:r>
              <a:rPr lang="en-IN" altLang="en-US" dirty="0"/>
              <a:t> S JEEVAN SAI REDDY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4750" y="200588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1D5B5E-3C97-9F60-526B-A7DE7ABA5FE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8" b="12018"/>
          <a:stretch/>
        </p:blipFill>
        <p:spPr>
          <a:xfrm>
            <a:off x="383259" y="287492"/>
            <a:ext cx="1734208" cy="17356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2728A-6C01-1903-437C-C2B4D44968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en-US" sz="1400" dirty="0">
                <a:cs typeface="Arial" panose="020B0604020202020204" pitchFamily="34" charset="0"/>
              </a:rPr>
              <a:t>Full Stack Developer</a:t>
            </a:r>
            <a:endParaRPr lang="en-IN" sz="1400" i="0" dirty="0">
              <a:effectLst/>
              <a:cs typeface="Arial" panose="020B0604020202020204" pitchFamily="34" charset="0"/>
            </a:endParaRPr>
          </a:p>
          <a:p>
            <a:r>
              <a:rPr lang="en-IN" sz="1400" b="0" i="0" dirty="0">
                <a:effectLst/>
              </a:rPr>
              <a:t>Software Engineer who is Strong in design and integration with intuitive problem-solving skills. Passionate about implementing and launching new projects.</a:t>
            </a:r>
          </a:p>
          <a:p>
            <a:r>
              <a:rPr lang="en-IN" sz="1400" b="0" i="0" dirty="0">
                <a:effectLst/>
              </a:rPr>
              <a:t>Hands on experience in creating microservices with Spring Boot, Spring Security, Spring Cloud API Gateway, Eureka server.</a:t>
            </a:r>
          </a:p>
          <a:p>
            <a:r>
              <a:rPr lang="en-IN" sz="1400" b="0" i="0" dirty="0">
                <a:effectLst/>
              </a:rPr>
              <a:t>Has working knowledge on ReactJS(Hooks, redux)and Java Microservice Development using Spring framework on an intermediate level.</a:t>
            </a:r>
          </a:p>
          <a:p>
            <a:endParaRPr lang="en-IN" dirty="0"/>
          </a:p>
        </p:txBody>
      </p:sp>
      <p:pic>
        <p:nvPicPr>
          <p:cNvPr id="7" name="Picture 4" descr="Free icon download | Linkedin">
            <a:hlinkClick r:id="rId4"/>
            <a:extLst>
              <a:ext uri="{FF2B5EF4-FFF2-40B4-BE49-F238E27FC236}">
                <a16:creationId xmlns:a16="http://schemas.microsoft.com/office/drawing/2014/main" id="{237B4412-C6E1-FDC0-C5D7-CF3D172C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58" y="200826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hlinkClick r:id="rId6"/>
            <a:extLst>
              <a:ext uri="{FF2B5EF4-FFF2-40B4-BE49-F238E27FC236}">
                <a16:creationId xmlns:a16="http://schemas.microsoft.com/office/drawing/2014/main" id="{FAA42609-4590-3B1F-AF26-CB6DB57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543677" y="623012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8740FDB6-1A81-3B60-4E91-ABC39D35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9" name="Picture 6" descr="Movie, play, video icon">
            <a:hlinkClick r:id="rId8"/>
            <a:extLst>
              <a:ext uri="{FF2B5EF4-FFF2-40B4-BE49-F238E27FC236}">
                <a16:creationId xmlns:a16="http://schemas.microsoft.com/office/drawing/2014/main" id="{DD52E8C1-2968-21BC-A410-D81B838B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57" y="6292849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AD8FDF15-1084-4D90-BCCC-829A45E421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AAF4E-BB24-4838-B018-FC6CB4F93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4E060D-4B99-4817-A1CC-97B4CFF10173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213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Y S, Jeevan Sai Reddy</cp:lastModifiedBy>
  <cp:revision>17</cp:revision>
  <dcterms:created xsi:type="dcterms:W3CDTF">2022-08-02T12:53:35Z</dcterms:created>
  <dcterms:modified xsi:type="dcterms:W3CDTF">2022-12-28T08:13:48Z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