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75783"/>
    <a:srgbClr val="B88689"/>
    <a:srgbClr val="CE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53517" autoAdjust="0"/>
  </p:normalViewPr>
  <p:slideViewPr>
    <p:cSldViewPr snapToGrid="0">
      <p:cViewPr varScale="1">
        <p:scale>
          <a:sx n="61" d="100"/>
          <a:sy n="61" d="100"/>
        </p:scale>
        <p:origin x="13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rodduke-my.sharepoint.com/personal/cd217_duke_edu/Documents/DUKE/Papiers/Serene-low-conc/DC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ir\Downloads\sere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270697150748305E-2"/>
          <c:y val="3.8969774495461039E-2"/>
          <c:w val="0.89409560852840653"/>
          <c:h val="0.70119096726385444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Acetophenone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Sheet1!$A$2:$A$302</c:f>
              <c:numCache>
                <c:formatCode>General</c:formatCode>
                <c:ptCount val="301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86</c:v>
                </c:pt>
                <c:pt idx="68">
                  <c:v>87</c:v>
                </c:pt>
                <c:pt idx="69">
                  <c:v>88</c:v>
                </c:pt>
                <c:pt idx="70">
                  <c:v>89</c:v>
                </c:pt>
                <c:pt idx="71">
                  <c:v>90</c:v>
                </c:pt>
                <c:pt idx="72">
                  <c:v>91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  <c:pt idx="77">
                  <c:v>96</c:v>
                </c:pt>
                <c:pt idx="78">
                  <c:v>97</c:v>
                </c:pt>
                <c:pt idx="79">
                  <c:v>98</c:v>
                </c:pt>
                <c:pt idx="80">
                  <c:v>99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106</c:v>
                </c:pt>
                <c:pt idx="88">
                  <c:v>107</c:v>
                </c:pt>
                <c:pt idx="89">
                  <c:v>108</c:v>
                </c:pt>
                <c:pt idx="90">
                  <c:v>109</c:v>
                </c:pt>
                <c:pt idx="91">
                  <c:v>110</c:v>
                </c:pt>
                <c:pt idx="92">
                  <c:v>111</c:v>
                </c:pt>
                <c:pt idx="93">
                  <c:v>112</c:v>
                </c:pt>
                <c:pt idx="94">
                  <c:v>113</c:v>
                </c:pt>
                <c:pt idx="95">
                  <c:v>114</c:v>
                </c:pt>
                <c:pt idx="96">
                  <c:v>115</c:v>
                </c:pt>
                <c:pt idx="97">
                  <c:v>116</c:v>
                </c:pt>
                <c:pt idx="98">
                  <c:v>117</c:v>
                </c:pt>
                <c:pt idx="99">
                  <c:v>118</c:v>
                </c:pt>
                <c:pt idx="100">
                  <c:v>119</c:v>
                </c:pt>
                <c:pt idx="101">
                  <c:v>120</c:v>
                </c:pt>
                <c:pt idx="102">
                  <c:v>121</c:v>
                </c:pt>
                <c:pt idx="103">
                  <c:v>122</c:v>
                </c:pt>
                <c:pt idx="104">
                  <c:v>123</c:v>
                </c:pt>
                <c:pt idx="105">
                  <c:v>124</c:v>
                </c:pt>
                <c:pt idx="106">
                  <c:v>125</c:v>
                </c:pt>
                <c:pt idx="107">
                  <c:v>126</c:v>
                </c:pt>
                <c:pt idx="108">
                  <c:v>127</c:v>
                </c:pt>
                <c:pt idx="109">
                  <c:v>128</c:v>
                </c:pt>
                <c:pt idx="110">
                  <c:v>129</c:v>
                </c:pt>
                <c:pt idx="111">
                  <c:v>130</c:v>
                </c:pt>
                <c:pt idx="112">
                  <c:v>131</c:v>
                </c:pt>
                <c:pt idx="113">
                  <c:v>132</c:v>
                </c:pt>
                <c:pt idx="114">
                  <c:v>133</c:v>
                </c:pt>
                <c:pt idx="115">
                  <c:v>134</c:v>
                </c:pt>
                <c:pt idx="116">
                  <c:v>135</c:v>
                </c:pt>
                <c:pt idx="117">
                  <c:v>136</c:v>
                </c:pt>
                <c:pt idx="118">
                  <c:v>137</c:v>
                </c:pt>
                <c:pt idx="119">
                  <c:v>138</c:v>
                </c:pt>
                <c:pt idx="120">
                  <c:v>139</c:v>
                </c:pt>
                <c:pt idx="121">
                  <c:v>140</c:v>
                </c:pt>
                <c:pt idx="122">
                  <c:v>141</c:v>
                </c:pt>
                <c:pt idx="123">
                  <c:v>142</c:v>
                </c:pt>
                <c:pt idx="124">
                  <c:v>143</c:v>
                </c:pt>
                <c:pt idx="125">
                  <c:v>144</c:v>
                </c:pt>
                <c:pt idx="126">
                  <c:v>145</c:v>
                </c:pt>
                <c:pt idx="127">
                  <c:v>146</c:v>
                </c:pt>
                <c:pt idx="128">
                  <c:v>147</c:v>
                </c:pt>
                <c:pt idx="129">
                  <c:v>148</c:v>
                </c:pt>
                <c:pt idx="130">
                  <c:v>149</c:v>
                </c:pt>
                <c:pt idx="131">
                  <c:v>150</c:v>
                </c:pt>
                <c:pt idx="132">
                  <c:v>151</c:v>
                </c:pt>
                <c:pt idx="133">
                  <c:v>152</c:v>
                </c:pt>
                <c:pt idx="134">
                  <c:v>153</c:v>
                </c:pt>
                <c:pt idx="135">
                  <c:v>154</c:v>
                </c:pt>
                <c:pt idx="136">
                  <c:v>155</c:v>
                </c:pt>
                <c:pt idx="137">
                  <c:v>156</c:v>
                </c:pt>
                <c:pt idx="138">
                  <c:v>157</c:v>
                </c:pt>
                <c:pt idx="139">
                  <c:v>158</c:v>
                </c:pt>
                <c:pt idx="140">
                  <c:v>159</c:v>
                </c:pt>
                <c:pt idx="141">
                  <c:v>160</c:v>
                </c:pt>
                <c:pt idx="142">
                  <c:v>161</c:v>
                </c:pt>
                <c:pt idx="143">
                  <c:v>162</c:v>
                </c:pt>
                <c:pt idx="144">
                  <c:v>163</c:v>
                </c:pt>
                <c:pt idx="145">
                  <c:v>164</c:v>
                </c:pt>
                <c:pt idx="146">
                  <c:v>165</c:v>
                </c:pt>
                <c:pt idx="147">
                  <c:v>166</c:v>
                </c:pt>
                <c:pt idx="148">
                  <c:v>167</c:v>
                </c:pt>
                <c:pt idx="149">
                  <c:v>168</c:v>
                </c:pt>
                <c:pt idx="150">
                  <c:v>169</c:v>
                </c:pt>
                <c:pt idx="151">
                  <c:v>170</c:v>
                </c:pt>
                <c:pt idx="152">
                  <c:v>171</c:v>
                </c:pt>
                <c:pt idx="153">
                  <c:v>172</c:v>
                </c:pt>
                <c:pt idx="154">
                  <c:v>173</c:v>
                </c:pt>
                <c:pt idx="155">
                  <c:v>174</c:v>
                </c:pt>
                <c:pt idx="156">
                  <c:v>175</c:v>
                </c:pt>
                <c:pt idx="157">
                  <c:v>176</c:v>
                </c:pt>
                <c:pt idx="158">
                  <c:v>177</c:v>
                </c:pt>
                <c:pt idx="159">
                  <c:v>178</c:v>
                </c:pt>
                <c:pt idx="160">
                  <c:v>179</c:v>
                </c:pt>
                <c:pt idx="161">
                  <c:v>180</c:v>
                </c:pt>
                <c:pt idx="162">
                  <c:v>181</c:v>
                </c:pt>
                <c:pt idx="163">
                  <c:v>182</c:v>
                </c:pt>
                <c:pt idx="164">
                  <c:v>183</c:v>
                </c:pt>
                <c:pt idx="165">
                  <c:v>184</c:v>
                </c:pt>
                <c:pt idx="166">
                  <c:v>185</c:v>
                </c:pt>
                <c:pt idx="167">
                  <c:v>186</c:v>
                </c:pt>
                <c:pt idx="168">
                  <c:v>187</c:v>
                </c:pt>
                <c:pt idx="169">
                  <c:v>188</c:v>
                </c:pt>
                <c:pt idx="170">
                  <c:v>189</c:v>
                </c:pt>
                <c:pt idx="171">
                  <c:v>190</c:v>
                </c:pt>
                <c:pt idx="172">
                  <c:v>191</c:v>
                </c:pt>
                <c:pt idx="173">
                  <c:v>192</c:v>
                </c:pt>
                <c:pt idx="174">
                  <c:v>193</c:v>
                </c:pt>
                <c:pt idx="175">
                  <c:v>194</c:v>
                </c:pt>
                <c:pt idx="176">
                  <c:v>195</c:v>
                </c:pt>
                <c:pt idx="177">
                  <c:v>196</c:v>
                </c:pt>
                <c:pt idx="178">
                  <c:v>197</c:v>
                </c:pt>
                <c:pt idx="179">
                  <c:v>198</c:v>
                </c:pt>
                <c:pt idx="180">
                  <c:v>199</c:v>
                </c:pt>
                <c:pt idx="181">
                  <c:v>200</c:v>
                </c:pt>
                <c:pt idx="182">
                  <c:v>201</c:v>
                </c:pt>
                <c:pt idx="183">
                  <c:v>202</c:v>
                </c:pt>
                <c:pt idx="184">
                  <c:v>203</c:v>
                </c:pt>
                <c:pt idx="185">
                  <c:v>204</c:v>
                </c:pt>
                <c:pt idx="186">
                  <c:v>205</c:v>
                </c:pt>
                <c:pt idx="187">
                  <c:v>206</c:v>
                </c:pt>
                <c:pt idx="188">
                  <c:v>207</c:v>
                </c:pt>
                <c:pt idx="189">
                  <c:v>208</c:v>
                </c:pt>
                <c:pt idx="190">
                  <c:v>209</c:v>
                </c:pt>
                <c:pt idx="191">
                  <c:v>210</c:v>
                </c:pt>
                <c:pt idx="192">
                  <c:v>211</c:v>
                </c:pt>
                <c:pt idx="193">
                  <c:v>212</c:v>
                </c:pt>
                <c:pt idx="194">
                  <c:v>213</c:v>
                </c:pt>
                <c:pt idx="195">
                  <c:v>214</c:v>
                </c:pt>
                <c:pt idx="196">
                  <c:v>215</c:v>
                </c:pt>
                <c:pt idx="197">
                  <c:v>216</c:v>
                </c:pt>
                <c:pt idx="198">
                  <c:v>217</c:v>
                </c:pt>
                <c:pt idx="199">
                  <c:v>218</c:v>
                </c:pt>
                <c:pt idx="200">
                  <c:v>219</c:v>
                </c:pt>
                <c:pt idx="201">
                  <c:v>220</c:v>
                </c:pt>
                <c:pt idx="202">
                  <c:v>221</c:v>
                </c:pt>
                <c:pt idx="203">
                  <c:v>222</c:v>
                </c:pt>
                <c:pt idx="204">
                  <c:v>223</c:v>
                </c:pt>
                <c:pt idx="205">
                  <c:v>224</c:v>
                </c:pt>
                <c:pt idx="206">
                  <c:v>225</c:v>
                </c:pt>
                <c:pt idx="207">
                  <c:v>226</c:v>
                </c:pt>
                <c:pt idx="208">
                  <c:v>227</c:v>
                </c:pt>
                <c:pt idx="209">
                  <c:v>228</c:v>
                </c:pt>
                <c:pt idx="210">
                  <c:v>229</c:v>
                </c:pt>
                <c:pt idx="211">
                  <c:v>230</c:v>
                </c:pt>
                <c:pt idx="212">
                  <c:v>231</c:v>
                </c:pt>
                <c:pt idx="213">
                  <c:v>232</c:v>
                </c:pt>
                <c:pt idx="214">
                  <c:v>233</c:v>
                </c:pt>
                <c:pt idx="215">
                  <c:v>234</c:v>
                </c:pt>
                <c:pt idx="216">
                  <c:v>235</c:v>
                </c:pt>
                <c:pt idx="217">
                  <c:v>236</c:v>
                </c:pt>
                <c:pt idx="218">
                  <c:v>237</c:v>
                </c:pt>
                <c:pt idx="219">
                  <c:v>238</c:v>
                </c:pt>
                <c:pt idx="220">
                  <c:v>239</c:v>
                </c:pt>
                <c:pt idx="221">
                  <c:v>240</c:v>
                </c:pt>
                <c:pt idx="222">
                  <c:v>241</c:v>
                </c:pt>
                <c:pt idx="223">
                  <c:v>242</c:v>
                </c:pt>
                <c:pt idx="224">
                  <c:v>243</c:v>
                </c:pt>
                <c:pt idx="225">
                  <c:v>244</c:v>
                </c:pt>
                <c:pt idx="226">
                  <c:v>245</c:v>
                </c:pt>
                <c:pt idx="227">
                  <c:v>246</c:v>
                </c:pt>
                <c:pt idx="228">
                  <c:v>247</c:v>
                </c:pt>
                <c:pt idx="229">
                  <c:v>248</c:v>
                </c:pt>
                <c:pt idx="230">
                  <c:v>249</c:v>
                </c:pt>
                <c:pt idx="231">
                  <c:v>250</c:v>
                </c:pt>
                <c:pt idx="232">
                  <c:v>251</c:v>
                </c:pt>
                <c:pt idx="233">
                  <c:v>252</c:v>
                </c:pt>
                <c:pt idx="234">
                  <c:v>253</c:v>
                </c:pt>
                <c:pt idx="235">
                  <c:v>254</c:v>
                </c:pt>
                <c:pt idx="236">
                  <c:v>255</c:v>
                </c:pt>
                <c:pt idx="237">
                  <c:v>256</c:v>
                </c:pt>
                <c:pt idx="238">
                  <c:v>257</c:v>
                </c:pt>
                <c:pt idx="239">
                  <c:v>258</c:v>
                </c:pt>
                <c:pt idx="240">
                  <c:v>259</c:v>
                </c:pt>
                <c:pt idx="241">
                  <c:v>260</c:v>
                </c:pt>
                <c:pt idx="242">
                  <c:v>261</c:v>
                </c:pt>
                <c:pt idx="243">
                  <c:v>262</c:v>
                </c:pt>
                <c:pt idx="244">
                  <c:v>263</c:v>
                </c:pt>
                <c:pt idx="245">
                  <c:v>264</c:v>
                </c:pt>
                <c:pt idx="246">
                  <c:v>265</c:v>
                </c:pt>
                <c:pt idx="247">
                  <c:v>266</c:v>
                </c:pt>
                <c:pt idx="248">
                  <c:v>267</c:v>
                </c:pt>
                <c:pt idx="249">
                  <c:v>268</c:v>
                </c:pt>
                <c:pt idx="250">
                  <c:v>269</c:v>
                </c:pt>
                <c:pt idx="251">
                  <c:v>270</c:v>
                </c:pt>
                <c:pt idx="252">
                  <c:v>271</c:v>
                </c:pt>
                <c:pt idx="253">
                  <c:v>272</c:v>
                </c:pt>
                <c:pt idx="254">
                  <c:v>273</c:v>
                </c:pt>
                <c:pt idx="255">
                  <c:v>274</c:v>
                </c:pt>
                <c:pt idx="256">
                  <c:v>275</c:v>
                </c:pt>
                <c:pt idx="257">
                  <c:v>276</c:v>
                </c:pt>
                <c:pt idx="258">
                  <c:v>277</c:v>
                </c:pt>
                <c:pt idx="259">
                  <c:v>278</c:v>
                </c:pt>
                <c:pt idx="260">
                  <c:v>279</c:v>
                </c:pt>
                <c:pt idx="261">
                  <c:v>280</c:v>
                </c:pt>
                <c:pt idx="262">
                  <c:v>281</c:v>
                </c:pt>
                <c:pt idx="263">
                  <c:v>282</c:v>
                </c:pt>
                <c:pt idx="264">
                  <c:v>283</c:v>
                </c:pt>
                <c:pt idx="265">
                  <c:v>284</c:v>
                </c:pt>
                <c:pt idx="266">
                  <c:v>285</c:v>
                </c:pt>
                <c:pt idx="267">
                  <c:v>286</c:v>
                </c:pt>
                <c:pt idx="268">
                  <c:v>287</c:v>
                </c:pt>
                <c:pt idx="269">
                  <c:v>288</c:v>
                </c:pt>
                <c:pt idx="270">
                  <c:v>289</c:v>
                </c:pt>
                <c:pt idx="271">
                  <c:v>290</c:v>
                </c:pt>
                <c:pt idx="272">
                  <c:v>291</c:v>
                </c:pt>
                <c:pt idx="273">
                  <c:v>292</c:v>
                </c:pt>
                <c:pt idx="274">
                  <c:v>293</c:v>
                </c:pt>
                <c:pt idx="275">
                  <c:v>294</c:v>
                </c:pt>
                <c:pt idx="276">
                  <c:v>295</c:v>
                </c:pt>
                <c:pt idx="277">
                  <c:v>296</c:v>
                </c:pt>
                <c:pt idx="278">
                  <c:v>297</c:v>
                </c:pt>
                <c:pt idx="279">
                  <c:v>298</c:v>
                </c:pt>
                <c:pt idx="280">
                  <c:v>299</c:v>
                </c:pt>
                <c:pt idx="281">
                  <c:v>300</c:v>
                </c:pt>
                <c:pt idx="282">
                  <c:v>301</c:v>
                </c:pt>
                <c:pt idx="283">
                  <c:v>302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306</c:v>
                </c:pt>
                <c:pt idx="288">
                  <c:v>307</c:v>
                </c:pt>
                <c:pt idx="289">
                  <c:v>308</c:v>
                </c:pt>
                <c:pt idx="290">
                  <c:v>309</c:v>
                </c:pt>
                <c:pt idx="291">
                  <c:v>310</c:v>
                </c:pt>
                <c:pt idx="292">
                  <c:v>311</c:v>
                </c:pt>
                <c:pt idx="293">
                  <c:v>312</c:v>
                </c:pt>
                <c:pt idx="294">
                  <c:v>313</c:v>
                </c:pt>
                <c:pt idx="295">
                  <c:v>314</c:v>
                </c:pt>
                <c:pt idx="296">
                  <c:v>315</c:v>
                </c:pt>
                <c:pt idx="297">
                  <c:v>316</c:v>
                </c:pt>
                <c:pt idx="298">
                  <c:v>317</c:v>
                </c:pt>
                <c:pt idx="299">
                  <c:v>318</c:v>
                </c:pt>
                <c:pt idx="300">
                  <c:v>319</c:v>
                </c:pt>
              </c:numCache>
            </c:numRef>
          </c:cat>
          <c:val>
            <c:numRef>
              <c:f>Sheet1!$I$2:$I$302</c:f>
              <c:numCache>
                <c:formatCode>0.00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3.3333333333333335E-3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6.6666666666666671E-3</c:v>
                </c:pt>
                <c:pt idx="54">
                  <c:v>-3.3333333333333335E-3</c:v>
                </c:pt>
                <c:pt idx="55">
                  <c:v>0</c:v>
                </c:pt>
                <c:pt idx="56">
                  <c:v>0</c:v>
                </c:pt>
                <c:pt idx="57">
                  <c:v>-3.3333333333333335E-3</c:v>
                </c:pt>
                <c:pt idx="58">
                  <c:v>-1.3333333333333334E-2</c:v>
                </c:pt>
                <c:pt idx="59">
                  <c:v>0</c:v>
                </c:pt>
                <c:pt idx="60">
                  <c:v>3.3333333333333335E-3</c:v>
                </c:pt>
                <c:pt idx="61">
                  <c:v>-6.6666666666666671E-3</c:v>
                </c:pt>
                <c:pt idx="62">
                  <c:v>0</c:v>
                </c:pt>
                <c:pt idx="63">
                  <c:v>0</c:v>
                </c:pt>
                <c:pt idx="64">
                  <c:v>6.6666666666666671E-3</c:v>
                </c:pt>
                <c:pt idx="65">
                  <c:v>-3.3333333333333335E-3</c:v>
                </c:pt>
                <c:pt idx="66">
                  <c:v>0</c:v>
                </c:pt>
                <c:pt idx="67">
                  <c:v>0</c:v>
                </c:pt>
                <c:pt idx="68">
                  <c:v>1.6666666666666666E-2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3.3333333333333335E-3</c:v>
                </c:pt>
                <c:pt idx="89">
                  <c:v>-1.3333333333333334E-2</c:v>
                </c:pt>
                <c:pt idx="90">
                  <c:v>-0.01</c:v>
                </c:pt>
                <c:pt idx="91">
                  <c:v>-2.3333333333333334E-2</c:v>
                </c:pt>
                <c:pt idx="92">
                  <c:v>-0.57333333333333336</c:v>
                </c:pt>
                <c:pt idx="93">
                  <c:v>-0.36000000000000004</c:v>
                </c:pt>
                <c:pt idx="94">
                  <c:v>-3.3333333333333333E-2</c:v>
                </c:pt>
                <c:pt idx="95">
                  <c:v>-5.000000000000001E-2</c:v>
                </c:pt>
                <c:pt idx="96">
                  <c:v>-0.88666666666666671</c:v>
                </c:pt>
                <c:pt idx="97">
                  <c:v>-0.49333333333333335</c:v>
                </c:pt>
                <c:pt idx="98">
                  <c:v>-6.6666666666666671E-3</c:v>
                </c:pt>
                <c:pt idx="99">
                  <c:v>1.3333333333333334E-2</c:v>
                </c:pt>
                <c:pt idx="100">
                  <c:v>-0.11666666666666665</c:v>
                </c:pt>
                <c:pt idx="101">
                  <c:v>-3.3333333333333335E-3</c:v>
                </c:pt>
                <c:pt idx="102">
                  <c:v>6.6666666666666671E-3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-6.6666666666666671E-3</c:v>
                </c:pt>
                <c:pt idx="138">
                  <c:v>0</c:v>
                </c:pt>
                <c:pt idx="139">
                  <c:v>0</c:v>
                </c:pt>
                <c:pt idx="140">
                  <c:v>-6.6666666666666671E-3</c:v>
                </c:pt>
                <c:pt idx="141">
                  <c:v>0</c:v>
                </c:pt>
                <c:pt idx="142">
                  <c:v>0</c:v>
                </c:pt>
                <c:pt idx="143">
                  <c:v>-0.01</c:v>
                </c:pt>
                <c:pt idx="144">
                  <c:v>-1.3333333333333334E-2</c:v>
                </c:pt>
                <c:pt idx="145">
                  <c:v>0</c:v>
                </c:pt>
                <c:pt idx="146">
                  <c:v>0</c:v>
                </c:pt>
                <c:pt idx="147">
                  <c:v>3.6666666666666667E-2</c:v>
                </c:pt>
                <c:pt idx="148">
                  <c:v>6.6666666666666671E-3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3.3333333333333335E-3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3.3333333333333335E-3</c:v>
                </c:pt>
                <c:pt idx="164">
                  <c:v>0</c:v>
                </c:pt>
                <c:pt idx="165">
                  <c:v>0</c:v>
                </c:pt>
                <c:pt idx="166">
                  <c:v>3.3333333333333335E-3</c:v>
                </c:pt>
                <c:pt idx="167">
                  <c:v>6.6666666666666671E-3</c:v>
                </c:pt>
                <c:pt idx="168">
                  <c:v>0</c:v>
                </c:pt>
                <c:pt idx="169">
                  <c:v>-0.76999999999999991</c:v>
                </c:pt>
                <c:pt idx="170">
                  <c:v>-0.77666666666666673</c:v>
                </c:pt>
                <c:pt idx="171">
                  <c:v>-7.6666666666666675E-2</c:v>
                </c:pt>
                <c:pt idx="172">
                  <c:v>6.6666666666666671E-3</c:v>
                </c:pt>
                <c:pt idx="173">
                  <c:v>-0.02</c:v>
                </c:pt>
                <c:pt idx="174">
                  <c:v>0.01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3.3333333333333335E-3</c:v>
                </c:pt>
                <c:pt idx="183">
                  <c:v>0</c:v>
                </c:pt>
                <c:pt idx="184">
                  <c:v>-3.3333333333333335E-3</c:v>
                </c:pt>
                <c:pt idx="185">
                  <c:v>0</c:v>
                </c:pt>
                <c:pt idx="186">
                  <c:v>-0.01</c:v>
                </c:pt>
                <c:pt idx="187">
                  <c:v>-8.666666666666667E-2</c:v>
                </c:pt>
                <c:pt idx="188">
                  <c:v>-2.6666666666666668E-2</c:v>
                </c:pt>
                <c:pt idx="189">
                  <c:v>0</c:v>
                </c:pt>
                <c:pt idx="190">
                  <c:v>-0.38999999999999996</c:v>
                </c:pt>
                <c:pt idx="191">
                  <c:v>-1.0166666666666666</c:v>
                </c:pt>
                <c:pt idx="192">
                  <c:v>-1.6666666666666666E-2</c:v>
                </c:pt>
                <c:pt idx="193">
                  <c:v>-3.3333333333333333E-2</c:v>
                </c:pt>
                <c:pt idx="194">
                  <c:v>-0.64666666666666661</c:v>
                </c:pt>
                <c:pt idx="195">
                  <c:v>-0.71666666666666667</c:v>
                </c:pt>
                <c:pt idx="196">
                  <c:v>3.3333333333333333E-2</c:v>
                </c:pt>
                <c:pt idx="197">
                  <c:v>2.3333333333333334E-2</c:v>
                </c:pt>
                <c:pt idx="198">
                  <c:v>0.01</c:v>
                </c:pt>
                <c:pt idx="199">
                  <c:v>0</c:v>
                </c:pt>
                <c:pt idx="200">
                  <c:v>6.6666666666666671E-3</c:v>
                </c:pt>
                <c:pt idx="201">
                  <c:v>3.3333333333333335E-3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1.3333333333333334E-2</c:v>
                </c:pt>
                <c:pt idx="233">
                  <c:v>-3.3333333333333335E-3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-2.3333333333333334E-2</c:v>
                </c:pt>
                <c:pt idx="238">
                  <c:v>-5.6666666666666671E-2</c:v>
                </c:pt>
                <c:pt idx="239">
                  <c:v>-9.9999999999999992E-2</c:v>
                </c:pt>
                <c:pt idx="240">
                  <c:v>-0.65</c:v>
                </c:pt>
                <c:pt idx="241">
                  <c:v>-0.1466666666666667</c:v>
                </c:pt>
                <c:pt idx="242">
                  <c:v>-0.39999999999999997</c:v>
                </c:pt>
                <c:pt idx="243">
                  <c:v>-0.39999999999999997</c:v>
                </c:pt>
                <c:pt idx="244">
                  <c:v>-0.30333333333333334</c:v>
                </c:pt>
                <c:pt idx="245">
                  <c:v>-2.6666666666666668E-2</c:v>
                </c:pt>
                <c:pt idx="246">
                  <c:v>-6.6666666666666671E-3</c:v>
                </c:pt>
                <c:pt idx="247">
                  <c:v>-0.50666666666666671</c:v>
                </c:pt>
                <c:pt idx="248">
                  <c:v>-0.04</c:v>
                </c:pt>
                <c:pt idx="249">
                  <c:v>0.01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3.3333333333333335E-3</c:v>
                </c:pt>
                <c:pt idx="255">
                  <c:v>0</c:v>
                </c:pt>
                <c:pt idx="256">
                  <c:v>0</c:v>
                </c:pt>
                <c:pt idx="257">
                  <c:v>3.3333333333333335E-3</c:v>
                </c:pt>
                <c:pt idx="258">
                  <c:v>3.3333333333333335E-3</c:v>
                </c:pt>
                <c:pt idx="259">
                  <c:v>0</c:v>
                </c:pt>
                <c:pt idx="260">
                  <c:v>0.01</c:v>
                </c:pt>
                <c:pt idx="261">
                  <c:v>0</c:v>
                </c:pt>
                <c:pt idx="262">
                  <c:v>-3.3333333333333335E-3</c:v>
                </c:pt>
                <c:pt idx="263">
                  <c:v>-3.3333333333333327E-3</c:v>
                </c:pt>
                <c:pt idx="264">
                  <c:v>-2.6666666666666668E-2</c:v>
                </c:pt>
                <c:pt idx="265">
                  <c:v>-6.6666666666666671E-3</c:v>
                </c:pt>
                <c:pt idx="266">
                  <c:v>-0.06</c:v>
                </c:pt>
                <c:pt idx="267">
                  <c:v>-0.40666666666666668</c:v>
                </c:pt>
                <c:pt idx="268">
                  <c:v>0</c:v>
                </c:pt>
                <c:pt idx="269">
                  <c:v>0</c:v>
                </c:pt>
                <c:pt idx="270">
                  <c:v>-3.3333333333333335E-3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6.6666666666666671E-3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B-4211-87DF-5C3E9BC3B57D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Heptanal</c:v>
                </c:pt>
              </c:strCache>
            </c:strRef>
          </c:tx>
          <c:spPr>
            <a:ln w="2222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Sheet1!$A$2:$A$302</c:f>
              <c:numCache>
                <c:formatCode>General</c:formatCode>
                <c:ptCount val="301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86</c:v>
                </c:pt>
                <c:pt idx="68">
                  <c:v>87</c:v>
                </c:pt>
                <c:pt idx="69">
                  <c:v>88</c:v>
                </c:pt>
                <c:pt idx="70">
                  <c:v>89</c:v>
                </c:pt>
                <c:pt idx="71">
                  <c:v>90</c:v>
                </c:pt>
                <c:pt idx="72">
                  <c:v>91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  <c:pt idx="77">
                  <c:v>96</c:v>
                </c:pt>
                <c:pt idx="78">
                  <c:v>97</c:v>
                </c:pt>
                <c:pt idx="79">
                  <c:v>98</c:v>
                </c:pt>
                <c:pt idx="80">
                  <c:v>99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106</c:v>
                </c:pt>
                <c:pt idx="88">
                  <c:v>107</c:v>
                </c:pt>
                <c:pt idx="89">
                  <c:v>108</c:v>
                </c:pt>
                <c:pt idx="90">
                  <c:v>109</c:v>
                </c:pt>
                <c:pt idx="91">
                  <c:v>110</c:v>
                </c:pt>
                <c:pt idx="92">
                  <c:v>111</c:v>
                </c:pt>
                <c:pt idx="93">
                  <c:v>112</c:v>
                </c:pt>
                <c:pt idx="94">
                  <c:v>113</c:v>
                </c:pt>
                <c:pt idx="95">
                  <c:v>114</c:v>
                </c:pt>
                <c:pt idx="96">
                  <c:v>115</c:v>
                </c:pt>
                <c:pt idx="97">
                  <c:v>116</c:v>
                </c:pt>
                <c:pt idx="98">
                  <c:v>117</c:v>
                </c:pt>
                <c:pt idx="99">
                  <c:v>118</c:v>
                </c:pt>
                <c:pt idx="100">
                  <c:v>119</c:v>
                </c:pt>
                <c:pt idx="101">
                  <c:v>120</c:v>
                </c:pt>
                <c:pt idx="102">
                  <c:v>121</c:v>
                </c:pt>
                <c:pt idx="103">
                  <c:v>122</c:v>
                </c:pt>
                <c:pt idx="104">
                  <c:v>123</c:v>
                </c:pt>
                <c:pt idx="105">
                  <c:v>124</c:v>
                </c:pt>
                <c:pt idx="106">
                  <c:v>125</c:v>
                </c:pt>
                <c:pt idx="107">
                  <c:v>126</c:v>
                </c:pt>
                <c:pt idx="108">
                  <c:v>127</c:v>
                </c:pt>
                <c:pt idx="109">
                  <c:v>128</c:v>
                </c:pt>
                <c:pt idx="110">
                  <c:v>129</c:v>
                </c:pt>
                <c:pt idx="111">
                  <c:v>130</c:v>
                </c:pt>
                <c:pt idx="112">
                  <c:v>131</c:v>
                </c:pt>
                <c:pt idx="113">
                  <c:v>132</c:v>
                </c:pt>
                <c:pt idx="114">
                  <c:v>133</c:v>
                </c:pt>
                <c:pt idx="115">
                  <c:v>134</c:v>
                </c:pt>
                <c:pt idx="116">
                  <c:v>135</c:v>
                </c:pt>
                <c:pt idx="117">
                  <c:v>136</c:v>
                </c:pt>
                <c:pt idx="118">
                  <c:v>137</c:v>
                </c:pt>
                <c:pt idx="119">
                  <c:v>138</c:v>
                </c:pt>
                <c:pt idx="120">
                  <c:v>139</c:v>
                </c:pt>
                <c:pt idx="121">
                  <c:v>140</c:v>
                </c:pt>
                <c:pt idx="122">
                  <c:v>141</c:v>
                </c:pt>
                <c:pt idx="123">
                  <c:v>142</c:v>
                </c:pt>
                <c:pt idx="124">
                  <c:v>143</c:v>
                </c:pt>
                <c:pt idx="125">
                  <c:v>144</c:v>
                </c:pt>
                <c:pt idx="126">
                  <c:v>145</c:v>
                </c:pt>
                <c:pt idx="127">
                  <c:v>146</c:v>
                </c:pt>
                <c:pt idx="128">
                  <c:v>147</c:v>
                </c:pt>
                <c:pt idx="129">
                  <c:v>148</c:v>
                </c:pt>
                <c:pt idx="130">
                  <c:v>149</c:v>
                </c:pt>
                <c:pt idx="131">
                  <c:v>150</c:v>
                </c:pt>
                <c:pt idx="132">
                  <c:v>151</c:v>
                </c:pt>
                <c:pt idx="133">
                  <c:v>152</c:v>
                </c:pt>
                <c:pt idx="134">
                  <c:v>153</c:v>
                </c:pt>
                <c:pt idx="135">
                  <c:v>154</c:v>
                </c:pt>
                <c:pt idx="136">
                  <c:v>155</c:v>
                </c:pt>
                <c:pt idx="137">
                  <c:v>156</c:v>
                </c:pt>
                <c:pt idx="138">
                  <c:v>157</c:v>
                </c:pt>
                <c:pt idx="139">
                  <c:v>158</c:v>
                </c:pt>
                <c:pt idx="140">
                  <c:v>159</c:v>
                </c:pt>
                <c:pt idx="141">
                  <c:v>160</c:v>
                </c:pt>
                <c:pt idx="142">
                  <c:v>161</c:v>
                </c:pt>
                <c:pt idx="143">
                  <c:v>162</c:v>
                </c:pt>
                <c:pt idx="144">
                  <c:v>163</c:v>
                </c:pt>
                <c:pt idx="145">
                  <c:v>164</c:v>
                </c:pt>
                <c:pt idx="146">
                  <c:v>165</c:v>
                </c:pt>
                <c:pt idx="147">
                  <c:v>166</c:v>
                </c:pt>
                <c:pt idx="148">
                  <c:v>167</c:v>
                </c:pt>
                <c:pt idx="149">
                  <c:v>168</c:v>
                </c:pt>
                <c:pt idx="150">
                  <c:v>169</c:v>
                </c:pt>
                <c:pt idx="151">
                  <c:v>170</c:v>
                </c:pt>
                <c:pt idx="152">
                  <c:v>171</c:v>
                </c:pt>
                <c:pt idx="153">
                  <c:v>172</c:v>
                </c:pt>
                <c:pt idx="154">
                  <c:v>173</c:v>
                </c:pt>
                <c:pt idx="155">
                  <c:v>174</c:v>
                </c:pt>
                <c:pt idx="156">
                  <c:v>175</c:v>
                </c:pt>
                <c:pt idx="157">
                  <c:v>176</c:v>
                </c:pt>
                <c:pt idx="158">
                  <c:v>177</c:v>
                </c:pt>
                <c:pt idx="159">
                  <c:v>178</c:v>
                </c:pt>
                <c:pt idx="160">
                  <c:v>179</c:v>
                </c:pt>
                <c:pt idx="161">
                  <c:v>180</c:v>
                </c:pt>
                <c:pt idx="162">
                  <c:v>181</c:v>
                </c:pt>
                <c:pt idx="163">
                  <c:v>182</c:v>
                </c:pt>
                <c:pt idx="164">
                  <c:v>183</c:v>
                </c:pt>
                <c:pt idx="165">
                  <c:v>184</c:v>
                </c:pt>
                <c:pt idx="166">
                  <c:v>185</c:v>
                </c:pt>
                <c:pt idx="167">
                  <c:v>186</c:v>
                </c:pt>
                <c:pt idx="168">
                  <c:v>187</c:v>
                </c:pt>
                <c:pt idx="169">
                  <c:v>188</c:v>
                </c:pt>
                <c:pt idx="170">
                  <c:v>189</c:v>
                </c:pt>
                <c:pt idx="171">
                  <c:v>190</c:v>
                </c:pt>
                <c:pt idx="172">
                  <c:v>191</c:v>
                </c:pt>
                <c:pt idx="173">
                  <c:v>192</c:v>
                </c:pt>
                <c:pt idx="174">
                  <c:v>193</c:v>
                </c:pt>
                <c:pt idx="175">
                  <c:v>194</c:v>
                </c:pt>
                <c:pt idx="176">
                  <c:v>195</c:v>
                </c:pt>
                <c:pt idx="177">
                  <c:v>196</c:v>
                </c:pt>
                <c:pt idx="178">
                  <c:v>197</c:v>
                </c:pt>
                <c:pt idx="179">
                  <c:v>198</c:v>
                </c:pt>
                <c:pt idx="180">
                  <c:v>199</c:v>
                </c:pt>
                <c:pt idx="181">
                  <c:v>200</c:v>
                </c:pt>
                <c:pt idx="182">
                  <c:v>201</c:v>
                </c:pt>
                <c:pt idx="183">
                  <c:v>202</c:v>
                </c:pt>
                <c:pt idx="184">
                  <c:v>203</c:v>
                </c:pt>
                <c:pt idx="185">
                  <c:v>204</c:v>
                </c:pt>
                <c:pt idx="186">
                  <c:v>205</c:v>
                </c:pt>
                <c:pt idx="187">
                  <c:v>206</c:v>
                </c:pt>
                <c:pt idx="188">
                  <c:v>207</c:v>
                </c:pt>
                <c:pt idx="189">
                  <c:v>208</c:v>
                </c:pt>
                <c:pt idx="190">
                  <c:v>209</c:v>
                </c:pt>
                <c:pt idx="191">
                  <c:v>210</c:v>
                </c:pt>
                <c:pt idx="192">
                  <c:v>211</c:v>
                </c:pt>
                <c:pt idx="193">
                  <c:v>212</c:v>
                </c:pt>
                <c:pt idx="194">
                  <c:v>213</c:v>
                </c:pt>
                <c:pt idx="195">
                  <c:v>214</c:v>
                </c:pt>
                <c:pt idx="196">
                  <c:v>215</c:v>
                </c:pt>
                <c:pt idx="197">
                  <c:v>216</c:v>
                </c:pt>
                <c:pt idx="198">
                  <c:v>217</c:v>
                </c:pt>
                <c:pt idx="199">
                  <c:v>218</c:v>
                </c:pt>
                <c:pt idx="200">
                  <c:v>219</c:v>
                </c:pt>
                <c:pt idx="201">
                  <c:v>220</c:v>
                </c:pt>
                <c:pt idx="202">
                  <c:v>221</c:v>
                </c:pt>
                <c:pt idx="203">
                  <c:v>222</c:v>
                </c:pt>
                <c:pt idx="204">
                  <c:v>223</c:v>
                </c:pt>
                <c:pt idx="205">
                  <c:v>224</c:v>
                </c:pt>
                <c:pt idx="206">
                  <c:v>225</c:v>
                </c:pt>
                <c:pt idx="207">
                  <c:v>226</c:v>
                </c:pt>
                <c:pt idx="208">
                  <c:v>227</c:v>
                </c:pt>
                <c:pt idx="209">
                  <c:v>228</c:v>
                </c:pt>
                <c:pt idx="210">
                  <c:v>229</c:v>
                </c:pt>
                <c:pt idx="211">
                  <c:v>230</c:v>
                </c:pt>
                <c:pt idx="212">
                  <c:v>231</c:v>
                </c:pt>
                <c:pt idx="213">
                  <c:v>232</c:v>
                </c:pt>
                <c:pt idx="214">
                  <c:v>233</c:v>
                </c:pt>
                <c:pt idx="215">
                  <c:v>234</c:v>
                </c:pt>
                <c:pt idx="216">
                  <c:v>235</c:v>
                </c:pt>
                <c:pt idx="217">
                  <c:v>236</c:v>
                </c:pt>
                <c:pt idx="218">
                  <c:v>237</c:v>
                </c:pt>
                <c:pt idx="219">
                  <c:v>238</c:v>
                </c:pt>
                <c:pt idx="220">
                  <c:v>239</c:v>
                </c:pt>
                <c:pt idx="221">
                  <c:v>240</c:v>
                </c:pt>
                <c:pt idx="222">
                  <c:v>241</c:v>
                </c:pt>
                <c:pt idx="223">
                  <c:v>242</c:v>
                </c:pt>
                <c:pt idx="224">
                  <c:v>243</c:v>
                </c:pt>
                <c:pt idx="225">
                  <c:v>244</c:v>
                </c:pt>
                <c:pt idx="226">
                  <c:v>245</c:v>
                </c:pt>
                <c:pt idx="227">
                  <c:v>246</c:v>
                </c:pt>
                <c:pt idx="228">
                  <c:v>247</c:v>
                </c:pt>
                <c:pt idx="229">
                  <c:v>248</c:v>
                </c:pt>
                <c:pt idx="230">
                  <c:v>249</c:v>
                </c:pt>
                <c:pt idx="231">
                  <c:v>250</c:v>
                </c:pt>
                <c:pt idx="232">
                  <c:v>251</c:v>
                </c:pt>
                <c:pt idx="233">
                  <c:v>252</c:v>
                </c:pt>
                <c:pt idx="234">
                  <c:v>253</c:v>
                </c:pt>
                <c:pt idx="235">
                  <c:v>254</c:v>
                </c:pt>
                <c:pt idx="236">
                  <c:v>255</c:v>
                </c:pt>
                <c:pt idx="237">
                  <c:v>256</c:v>
                </c:pt>
                <c:pt idx="238">
                  <c:v>257</c:v>
                </c:pt>
                <c:pt idx="239">
                  <c:v>258</c:v>
                </c:pt>
                <c:pt idx="240">
                  <c:v>259</c:v>
                </c:pt>
                <c:pt idx="241">
                  <c:v>260</c:v>
                </c:pt>
                <c:pt idx="242">
                  <c:v>261</c:v>
                </c:pt>
                <c:pt idx="243">
                  <c:v>262</c:v>
                </c:pt>
                <c:pt idx="244">
                  <c:v>263</c:v>
                </c:pt>
                <c:pt idx="245">
                  <c:v>264</c:v>
                </c:pt>
                <c:pt idx="246">
                  <c:v>265</c:v>
                </c:pt>
                <c:pt idx="247">
                  <c:v>266</c:v>
                </c:pt>
                <c:pt idx="248">
                  <c:v>267</c:v>
                </c:pt>
                <c:pt idx="249">
                  <c:v>268</c:v>
                </c:pt>
                <c:pt idx="250">
                  <c:v>269</c:v>
                </c:pt>
                <c:pt idx="251">
                  <c:v>270</c:v>
                </c:pt>
                <c:pt idx="252">
                  <c:v>271</c:v>
                </c:pt>
                <c:pt idx="253">
                  <c:v>272</c:v>
                </c:pt>
                <c:pt idx="254">
                  <c:v>273</c:v>
                </c:pt>
                <c:pt idx="255">
                  <c:v>274</c:v>
                </c:pt>
                <c:pt idx="256">
                  <c:v>275</c:v>
                </c:pt>
                <c:pt idx="257">
                  <c:v>276</c:v>
                </c:pt>
                <c:pt idx="258">
                  <c:v>277</c:v>
                </c:pt>
                <c:pt idx="259">
                  <c:v>278</c:v>
                </c:pt>
                <c:pt idx="260">
                  <c:v>279</c:v>
                </c:pt>
                <c:pt idx="261">
                  <c:v>280</c:v>
                </c:pt>
                <c:pt idx="262">
                  <c:v>281</c:v>
                </c:pt>
                <c:pt idx="263">
                  <c:v>282</c:v>
                </c:pt>
                <c:pt idx="264">
                  <c:v>283</c:v>
                </c:pt>
                <c:pt idx="265">
                  <c:v>284</c:v>
                </c:pt>
                <c:pt idx="266">
                  <c:v>285</c:v>
                </c:pt>
                <c:pt idx="267">
                  <c:v>286</c:v>
                </c:pt>
                <c:pt idx="268">
                  <c:v>287</c:v>
                </c:pt>
                <c:pt idx="269">
                  <c:v>288</c:v>
                </c:pt>
                <c:pt idx="270">
                  <c:v>289</c:v>
                </c:pt>
                <c:pt idx="271">
                  <c:v>290</c:v>
                </c:pt>
                <c:pt idx="272">
                  <c:v>291</c:v>
                </c:pt>
                <c:pt idx="273">
                  <c:v>292</c:v>
                </c:pt>
                <c:pt idx="274">
                  <c:v>293</c:v>
                </c:pt>
                <c:pt idx="275">
                  <c:v>294</c:v>
                </c:pt>
                <c:pt idx="276">
                  <c:v>295</c:v>
                </c:pt>
                <c:pt idx="277">
                  <c:v>296</c:v>
                </c:pt>
                <c:pt idx="278">
                  <c:v>297</c:v>
                </c:pt>
                <c:pt idx="279">
                  <c:v>298</c:v>
                </c:pt>
                <c:pt idx="280">
                  <c:v>299</c:v>
                </c:pt>
                <c:pt idx="281">
                  <c:v>300</c:v>
                </c:pt>
                <c:pt idx="282">
                  <c:v>301</c:v>
                </c:pt>
                <c:pt idx="283">
                  <c:v>302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306</c:v>
                </c:pt>
                <c:pt idx="288">
                  <c:v>307</c:v>
                </c:pt>
                <c:pt idx="289">
                  <c:v>308</c:v>
                </c:pt>
                <c:pt idx="290">
                  <c:v>309</c:v>
                </c:pt>
                <c:pt idx="291">
                  <c:v>310</c:v>
                </c:pt>
                <c:pt idx="292">
                  <c:v>311</c:v>
                </c:pt>
                <c:pt idx="293">
                  <c:v>312</c:v>
                </c:pt>
                <c:pt idx="294">
                  <c:v>313</c:v>
                </c:pt>
                <c:pt idx="295">
                  <c:v>314</c:v>
                </c:pt>
                <c:pt idx="296">
                  <c:v>315</c:v>
                </c:pt>
                <c:pt idx="297">
                  <c:v>316</c:v>
                </c:pt>
                <c:pt idx="298">
                  <c:v>317</c:v>
                </c:pt>
                <c:pt idx="299">
                  <c:v>318</c:v>
                </c:pt>
                <c:pt idx="300">
                  <c:v>319</c:v>
                </c:pt>
              </c:numCache>
            </c:numRef>
          </c:cat>
          <c:val>
            <c:numRef>
              <c:f>Sheet1!$J$2:$J$302</c:f>
              <c:numCache>
                <c:formatCode>0.00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-3.3333333333333335E-3</c:v>
                </c:pt>
                <c:pt idx="12">
                  <c:v>0</c:v>
                </c:pt>
                <c:pt idx="13">
                  <c:v>0</c:v>
                </c:pt>
                <c:pt idx="14">
                  <c:v>-3.3333333333333335E-3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3.3333333333333335E-3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-6.6666666666666671E-3</c:v>
                </c:pt>
                <c:pt idx="58">
                  <c:v>-0.01</c:v>
                </c:pt>
                <c:pt idx="59">
                  <c:v>0</c:v>
                </c:pt>
                <c:pt idx="60">
                  <c:v>0</c:v>
                </c:pt>
                <c:pt idx="61">
                  <c:v>-2.6666666666666668E-2</c:v>
                </c:pt>
                <c:pt idx="62">
                  <c:v>3.3333333333333335E-3</c:v>
                </c:pt>
                <c:pt idx="63">
                  <c:v>6.6666666666666671E-3</c:v>
                </c:pt>
                <c:pt idx="64">
                  <c:v>-3.3333333333333335E-3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0.01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6.6666666666666671E-3</c:v>
                </c:pt>
                <c:pt idx="89">
                  <c:v>-5.3333333333333337E-2</c:v>
                </c:pt>
                <c:pt idx="90">
                  <c:v>-0.01</c:v>
                </c:pt>
                <c:pt idx="91">
                  <c:v>-1.3333333333333334E-2</c:v>
                </c:pt>
                <c:pt idx="92">
                  <c:v>-0.23333333333333331</c:v>
                </c:pt>
                <c:pt idx="93">
                  <c:v>-0.29333333333333333</c:v>
                </c:pt>
                <c:pt idx="94">
                  <c:v>-0.03</c:v>
                </c:pt>
                <c:pt idx="95">
                  <c:v>-2.6666666666666668E-2</c:v>
                </c:pt>
                <c:pt idx="96">
                  <c:v>-0.54666666666666675</c:v>
                </c:pt>
                <c:pt idx="97">
                  <c:v>-0.21333333333333335</c:v>
                </c:pt>
                <c:pt idx="98">
                  <c:v>0</c:v>
                </c:pt>
                <c:pt idx="99">
                  <c:v>1.3333333333333331E-2</c:v>
                </c:pt>
                <c:pt idx="100">
                  <c:v>-1.6666666666666666E-2</c:v>
                </c:pt>
                <c:pt idx="101">
                  <c:v>-6.6666666666666671E-3</c:v>
                </c:pt>
                <c:pt idx="102">
                  <c:v>3.3333333333333335E-3</c:v>
                </c:pt>
                <c:pt idx="103">
                  <c:v>-3.3333333333333335E-3</c:v>
                </c:pt>
                <c:pt idx="104">
                  <c:v>-3.3333333333333335E-3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-3.3333333333333335E-3</c:v>
                </c:pt>
                <c:pt idx="138">
                  <c:v>0</c:v>
                </c:pt>
                <c:pt idx="139">
                  <c:v>0</c:v>
                </c:pt>
                <c:pt idx="140">
                  <c:v>-3.3333333333333335E-3</c:v>
                </c:pt>
                <c:pt idx="141">
                  <c:v>0</c:v>
                </c:pt>
                <c:pt idx="142">
                  <c:v>0</c:v>
                </c:pt>
                <c:pt idx="143">
                  <c:v>-4.3333333333333335E-2</c:v>
                </c:pt>
                <c:pt idx="144">
                  <c:v>-1.3333333333333334E-2</c:v>
                </c:pt>
                <c:pt idx="145">
                  <c:v>-3.3333333333333335E-3</c:v>
                </c:pt>
                <c:pt idx="146">
                  <c:v>-1.6666666666666666E-2</c:v>
                </c:pt>
                <c:pt idx="147">
                  <c:v>-0.18666666666666665</c:v>
                </c:pt>
                <c:pt idx="148">
                  <c:v>0</c:v>
                </c:pt>
                <c:pt idx="149">
                  <c:v>3.3333333333333335E-3</c:v>
                </c:pt>
                <c:pt idx="150">
                  <c:v>3.3333333333333335E-3</c:v>
                </c:pt>
                <c:pt idx="151">
                  <c:v>-1.6666666666666666E-2</c:v>
                </c:pt>
                <c:pt idx="152">
                  <c:v>-3.3333333333333335E-3</c:v>
                </c:pt>
                <c:pt idx="153">
                  <c:v>6.6666666666666671E-3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6.6666666666666671E-3</c:v>
                </c:pt>
                <c:pt idx="168">
                  <c:v>3.0000000000000002E-2</c:v>
                </c:pt>
                <c:pt idx="169">
                  <c:v>-0.31333333333333335</c:v>
                </c:pt>
                <c:pt idx="170">
                  <c:v>-0.32</c:v>
                </c:pt>
                <c:pt idx="171">
                  <c:v>-0.08</c:v>
                </c:pt>
                <c:pt idx="172">
                  <c:v>-2.6666666666666668E-2</c:v>
                </c:pt>
                <c:pt idx="173">
                  <c:v>3.3333333333333335E-3</c:v>
                </c:pt>
                <c:pt idx="174">
                  <c:v>3.3333333333333335E-3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3.3333333333333335E-3</c:v>
                </c:pt>
                <c:pt idx="180">
                  <c:v>0</c:v>
                </c:pt>
                <c:pt idx="181">
                  <c:v>3.3333333333333335E-3</c:v>
                </c:pt>
                <c:pt idx="182">
                  <c:v>6.6666666666666671E-3</c:v>
                </c:pt>
                <c:pt idx="183">
                  <c:v>-3.3333333333333335E-3</c:v>
                </c:pt>
                <c:pt idx="184">
                  <c:v>3.3333333333333335E-3</c:v>
                </c:pt>
                <c:pt idx="185">
                  <c:v>0</c:v>
                </c:pt>
                <c:pt idx="186">
                  <c:v>-1.3333333333333334E-2</c:v>
                </c:pt>
                <c:pt idx="187">
                  <c:v>-0.26333333333333331</c:v>
                </c:pt>
                <c:pt idx="188">
                  <c:v>-6.3333333333333339E-2</c:v>
                </c:pt>
                <c:pt idx="189">
                  <c:v>-1.3333333333333334E-2</c:v>
                </c:pt>
                <c:pt idx="190">
                  <c:v>-0.51</c:v>
                </c:pt>
                <c:pt idx="191">
                  <c:v>-0.59</c:v>
                </c:pt>
                <c:pt idx="192">
                  <c:v>-0.04</c:v>
                </c:pt>
                <c:pt idx="193">
                  <c:v>-0.13666666666666669</c:v>
                </c:pt>
                <c:pt idx="194">
                  <c:v>-0.18000000000000002</c:v>
                </c:pt>
                <c:pt idx="195">
                  <c:v>-0.04</c:v>
                </c:pt>
                <c:pt idx="196">
                  <c:v>0.02</c:v>
                </c:pt>
                <c:pt idx="197">
                  <c:v>1.3333333333333334E-2</c:v>
                </c:pt>
                <c:pt idx="198">
                  <c:v>0</c:v>
                </c:pt>
                <c:pt idx="199">
                  <c:v>-1.6666666666666666E-2</c:v>
                </c:pt>
                <c:pt idx="200">
                  <c:v>3.3333333333333335E-3</c:v>
                </c:pt>
                <c:pt idx="201">
                  <c:v>0</c:v>
                </c:pt>
                <c:pt idx="202">
                  <c:v>-1.6666666666666666E-2</c:v>
                </c:pt>
                <c:pt idx="203">
                  <c:v>-1.6666666666666666E-2</c:v>
                </c:pt>
                <c:pt idx="204">
                  <c:v>0</c:v>
                </c:pt>
                <c:pt idx="205">
                  <c:v>0</c:v>
                </c:pt>
                <c:pt idx="206">
                  <c:v>-2.6666666666666668E-2</c:v>
                </c:pt>
                <c:pt idx="207">
                  <c:v>-0.01</c:v>
                </c:pt>
                <c:pt idx="208">
                  <c:v>0</c:v>
                </c:pt>
                <c:pt idx="209">
                  <c:v>0</c:v>
                </c:pt>
                <c:pt idx="210">
                  <c:v>-1.3333333333333334E-2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0.01</c:v>
                </c:pt>
                <c:pt idx="233">
                  <c:v>-1.6666666666666666E-2</c:v>
                </c:pt>
                <c:pt idx="234">
                  <c:v>-5.3333333333333337E-2</c:v>
                </c:pt>
                <c:pt idx="235">
                  <c:v>-3.3333333333333335E-3</c:v>
                </c:pt>
                <c:pt idx="236">
                  <c:v>-1.6666666666666666E-2</c:v>
                </c:pt>
                <c:pt idx="237">
                  <c:v>-0.02</c:v>
                </c:pt>
                <c:pt idx="238">
                  <c:v>-5.3333333333333337E-2</c:v>
                </c:pt>
                <c:pt idx="239">
                  <c:v>-4.9999999999999996E-2</c:v>
                </c:pt>
                <c:pt idx="240">
                  <c:v>-0.53</c:v>
                </c:pt>
                <c:pt idx="241">
                  <c:v>-2.3333333333333334E-2</c:v>
                </c:pt>
                <c:pt idx="242">
                  <c:v>-2.3333333333333334E-2</c:v>
                </c:pt>
                <c:pt idx="243">
                  <c:v>-0.28000000000000003</c:v>
                </c:pt>
                <c:pt idx="244">
                  <c:v>-0.44</c:v>
                </c:pt>
                <c:pt idx="245">
                  <c:v>-0.03</c:v>
                </c:pt>
                <c:pt idx="246">
                  <c:v>-0.01</c:v>
                </c:pt>
                <c:pt idx="247">
                  <c:v>-0.50666666666666671</c:v>
                </c:pt>
                <c:pt idx="248">
                  <c:v>-0.01</c:v>
                </c:pt>
                <c:pt idx="249">
                  <c:v>1.3333333333333334E-2</c:v>
                </c:pt>
                <c:pt idx="250">
                  <c:v>6.6666666666666671E-3</c:v>
                </c:pt>
                <c:pt idx="251">
                  <c:v>3.3333333333333335E-3</c:v>
                </c:pt>
                <c:pt idx="252">
                  <c:v>0</c:v>
                </c:pt>
                <c:pt idx="253">
                  <c:v>3.3333333333333335E-3</c:v>
                </c:pt>
                <c:pt idx="254">
                  <c:v>0</c:v>
                </c:pt>
                <c:pt idx="255">
                  <c:v>0</c:v>
                </c:pt>
                <c:pt idx="256">
                  <c:v>3.3333333333333335E-3</c:v>
                </c:pt>
                <c:pt idx="257">
                  <c:v>0</c:v>
                </c:pt>
                <c:pt idx="258">
                  <c:v>3.3333333333333335E-3</c:v>
                </c:pt>
                <c:pt idx="259">
                  <c:v>0</c:v>
                </c:pt>
                <c:pt idx="260">
                  <c:v>0.02</c:v>
                </c:pt>
                <c:pt idx="261">
                  <c:v>0</c:v>
                </c:pt>
                <c:pt idx="262">
                  <c:v>0</c:v>
                </c:pt>
                <c:pt idx="263">
                  <c:v>0.01</c:v>
                </c:pt>
                <c:pt idx="264">
                  <c:v>-6.6666666666666671E-3</c:v>
                </c:pt>
                <c:pt idx="265">
                  <c:v>-6.6666666666666671E-3</c:v>
                </c:pt>
                <c:pt idx="266">
                  <c:v>-0.03</c:v>
                </c:pt>
                <c:pt idx="267">
                  <c:v>-0.16</c:v>
                </c:pt>
                <c:pt idx="268">
                  <c:v>-3.3333333333333335E-3</c:v>
                </c:pt>
                <c:pt idx="269">
                  <c:v>-6.6666666666666671E-3</c:v>
                </c:pt>
                <c:pt idx="270">
                  <c:v>-0.01</c:v>
                </c:pt>
                <c:pt idx="271">
                  <c:v>0</c:v>
                </c:pt>
                <c:pt idx="272">
                  <c:v>3.3333333333333335E-3</c:v>
                </c:pt>
                <c:pt idx="273">
                  <c:v>0</c:v>
                </c:pt>
                <c:pt idx="274">
                  <c:v>3.3333333333333335E-3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3.3333333333333335E-3</c:v>
                </c:pt>
                <c:pt idx="296">
                  <c:v>3.3333333333333335E-3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CB-4211-87DF-5C3E9BC3B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1980191"/>
        <c:axId val="791979359"/>
      </c:lineChart>
      <c:catAx>
        <c:axId val="791980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Olfr923 residue number</a:t>
                </a:r>
              </a:p>
            </c:rich>
          </c:tx>
          <c:layout>
            <c:manualLayout>
              <c:xMode val="edge"/>
              <c:yMode val="edge"/>
              <c:x val="0.36394808982210558"/>
              <c:y val="0.904204380277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91979359"/>
        <c:crosses val="autoZero"/>
        <c:auto val="1"/>
        <c:lblAlgn val="ctr"/>
        <c:lblOffset val="100"/>
        <c:noMultiLvlLbl val="0"/>
      </c:catAx>
      <c:valAx>
        <c:axId val="791979359"/>
        <c:scaling>
          <c:orientation val="minMax"/>
          <c:max val="0.2"/>
          <c:min val="-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 smtClean="0"/>
                  <a:t>Enthalpy (kcal/</a:t>
                </a:r>
                <a:r>
                  <a:rPr lang="en-US" dirty="0" err="1" smtClean="0"/>
                  <a:t>mol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91980191"/>
        <c:crosses val="autoZero"/>
        <c:crossBetween val="between"/>
        <c:majorUnit val="0.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6414535727491156E-2"/>
          <c:y val="1.262385712826425E-2"/>
          <c:w val="0.50832884576383153"/>
          <c:h val="0.11444757937447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[serene.xlsx]Sheet1!$O$40</c:f>
              <c:strCache>
                <c:ptCount val="1"/>
                <c:pt idx="0">
                  <c:v>ΔGMM-GBSA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[serene.xlsx]Sheet1!$A$30:$A$31</c:f>
                <c:numCache>
                  <c:formatCode>General</c:formatCode>
                  <c:ptCount val="2"/>
                  <c:pt idx="0">
                    <c:v>6.1845965348559311</c:v>
                  </c:pt>
                  <c:pt idx="1">
                    <c:v>0.89357007792167509</c:v>
                  </c:pt>
                </c:numCache>
              </c:numRef>
            </c:plus>
            <c:minus>
              <c:numRef>
                <c:f>[serene.xlsx]Sheet1!$A$30:$A$31</c:f>
                <c:numCache>
                  <c:formatCode>General</c:formatCode>
                  <c:ptCount val="2"/>
                  <c:pt idx="0">
                    <c:v>6.1845965348559311</c:v>
                  </c:pt>
                  <c:pt idx="1">
                    <c:v>0.89357007792167509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[serene.xlsx]Sheet1!$A$32:$A$33</c:f>
              <c:strCache>
                <c:ptCount val="2"/>
                <c:pt idx="0">
                  <c:v>Heptanal</c:v>
                </c:pt>
                <c:pt idx="1">
                  <c:v>Acetophenone</c:v>
                </c:pt>
              </c:strCache>
            </c:strRef>
          </c:cat>
          <c:val>
            <c:numRef>
              <c:f>[serene.xlsx]Sheet1!$A$26:$A$27</c:f>
              <c:numCache>
                <c:formatCode>General</c:formatCode>
                <c:ptCount val="2"/>
                <c:pt idx="0">
                  <c:v>-14.2533333</c:v>
                </c:pt>
                <c:pt idx="1">
                  <c:v>-18.803333299999998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4-4DCA-8303-06BD1CE8A407}"/>
            </c:ext>
          </c:extLst>
        </c:ser>
        <c:ser>
          <c:idx val="1"/>
          <c:order val="1"/>
          <c:tx>
            <c:strRef>
              <c:f>[serene.xlsx]Sheet1!$O$41</c:f>
              <c:strCache>
                <c:ptCount val="1"/>
                <c:pt idx="0">
                  <c:v>TSTOT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[serene.xlsx]Sheet1!$C$30:$C$31</c:f>
                <c:numCache>
                  <c:formatCode>General</c:formatCode>
                  <c:ptCount val="2"/>
                  <c:pt idx="0">
                    <c:v>4.0619527117773284</c:v>
                  </c:pt>
                  <c:pt idx="1">
                    <c:v>0.88521125274581502</c:v>
                  </c:pt>
                </c:numCache>
              </c:numRef>
            </c:plus>
            <c:minus>
              <c:numRef>
                <c:f>[serene.xlsx]Sheet1!$C$30:$C$31</c:f>
                <c:numCache>
                  <c:formatCode>General</c:formatCode>
                  <c:ptCount val="2"/>
                  <c:pt idx="0">
                    <c:v>4.0619527117773284</c:v>
                  </c:pt>
                  <c:pt idx="1">
                    <c:v>0.88521125274581502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[serene.xlsx]Sheet1!$A$32:$A$33</c:f>
              <c:strCache>
                <c:ptCount val="2"/>
                <c:pt idx="0">
                  <c:v>Heptanal</c:v>
                </c:pt>
                <c:pt idx="1">
                  <c:v>Acetophenone</c:v>
                </c:pt>
              </c:strCache>
            </c:strRef>
          </c:cat>
          <c:val>
            <c:numRef>
              <c:f>[serene.xlsx]Sheet1!$C$26:$C$27</c:f>
              <c:numCache>
                <c:formatCode>General</c:formatCode>
                <c:ptCount val="2"/>
                <c:pt idx="0">
                  <c:v>-17.413333333000001</c:v>
                </c:pt>
                <c:pt idx="1">
                  <c:v>-15.346666600000001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D4-4DCA-8303-06BD1CE8A407}"/>
            </c:ext>
          </c:extLst>
        </c:ser>
        <c:ser>
          <c:idx val="2"/>
          <c:order val="2"/>
          <c:tx>
            <c:strRef>
              <c:f>[serene.xlsx]Sheet1!$O$42</c:f>
              <c:strCache>
                <c:ptCount val="1"/>
                <c:pt idx="0">
                  <c:v>ΔG binding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[serene.xlsx]Sheet1!$E$30:$E$31</c:f>
                <c:numCache>
                  <c:formatCode>General</c:formatCode>
                  <c:ptCount val="2"/>
                  <c:pt idx="0">
                    <c:v>2.1311457523866677</c:v>
                  </c:pt>
                  <c:pt idx="1">
                    <c:v>0.97539534643042358</c:v>
                  </c:pt>
                </c:numCache>
              </c:numRef>
            </c:plus>
            <c:minus>
              <c:numRef>
                <c:f>[serene.xlsx]Sheet1!$E$30:$E$31</c:f>
                <c:numCache>
                  <c:formatCode>General</c:formatCode>
                  <c:ptCount val="2"/>
                  <c:pt idx="0">
                    <c:v>2.1311457523866677</c:v>
                  </c:pt>
                  <c:pt idx="1">
                    <c:v>0.97539534643042358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[serene.xlsx]Sheet1!$A$32:$A$33</c:f>
              <c:strCache>
                <c:ptCount val="2"/>
                <c:pt idx="0">
                  <c:v>Heptanal</c:v>
                </c:pt>
                <c:pt idx="1">
                  <c:v>Acetophenone</c:v>
                </c:pt>
              </c:strCache>
            </c:strRef>
          </c:cat>
          <c:val>
            <c:numRef>
              <c:f>[serene.xlsx]Sheet1!$E$26:$E$27</c:f>
              <c:numCache>
                <c:formatCode>General</c:formatCode>
                <c:ptCount val="2"/>
                <c:pt idx="0">
                  <c:v>3.16</c:v>
                </c:pt>
                <c:pt idx="1">
                  <c:v>-3.4566666599999998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D4-4DCA-8303-06BD1CE8A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439208"/>
        <c:axId val="538435272"/>
      </c:barChart>
      <c:catAx>
        <c:axId val="5384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435272"/>
        <c:crosses val="autoZero"/>
        <c:auto val="1"/>
        <c:lblAlgn val="ctr"/>
        <c:lblOffset val="100"/>
        <c:noMultiLvlLbl val="0"/>
      </c:catAx>
      <c:valAx>
        <c:axId val="5384352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kcal/mol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43920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19290189266265"/>
          <c:y val="0.86175200725736933"/>
          <c:w val="0.67460429320490178"/>
          <c:h val="8.0494497289296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AC35-2FDA-42D7-89D0-A7D00DA40A6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BEF0-88F0-4703-BF5A-D3C64042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FBEF0-88F0-4703-BF5A-D3C640420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D2FE-2B59-46DB-BE46-707F00F3B05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6708-7B49-40C5-9F9E-E8662EAB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3" t="9510" r="9947" b="5945"/>
          <a:stretch/>
        </p:blipFill>
        <p:spPr>
          <a:xfrm>
            <a:off x="2430007" y="92501"/>
            <a:ext cx="1930147" cy="2583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2" r="8009" b="4728"/>
          <a:stretch/>
        </p:blipFill>
        <p:spPr>
          <a:xfrm>
            <a:off x="3756017" y="7424741"/>
            <a:ext cx="3106745" cy="2147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3" r="10779" b="17391"/>
          <a:stretch/>
        </p:blipFill>
        <p:spPr>
          <a:xfrm>
            <a:off x="3756017" y="5681666"/>
            <a:ext cx="3086192" cy="1785938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713271"/>
              </p:ext>
            </p:extLst>
          </p:nvPr>
        </p:nvGraphicFramePr>
        <p:xfrm>
          <a:off x="26770" y="2931886"/>
          <a:ext cx="6853238" cy="2572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8110" r="15829" b="5444"/>
          <a:stretch/>
        </p:blipFill>
        <p:spPr>
          <a:xfrm>
            <a:off x="181773" y="66062"/>
            <a:ext cx="1959231" cy="26077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93232" y="5588529"/>
            <a:ext cx="93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Heptanal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2933" y="7500881"/>
            <a:ext cx="1411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Acetophenone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0" t="9185" r="17672" b="3646"/>
          <a:stretch/>
        </p:blipFill>
        <p:spPr>
          <a:xfrm>
            <a:off x="328979" y="6142462"/>
            <a:ext cx="2344788" cy="3360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7001" r="3064" b="22006"/>
          <a:stretch/>
        </p:blipFill>
        <p:spPr>
          <a:xfrm>
            <a:off x="1039229" y="5564268"/>
            <a:ext cx="2547257" cy="1961388"/>
          </a:xfrm>
          <a:prstGeom prst="ellipse">
            <a:avLst/>
          </a:prstGeom>
          <a:ln>
            <a:solidFill>
              <a:srgbClr val="00B050"/>
            </a:solidFill>
          </a:ln>
          <a:effectLst>
            <a:softEdge rad="112500"/>
          </a:effectLst>
        </p:spPr>
      </p:pic>
      <p:sp>
        <p:nvSpPr>
          <p:cNvPr id="17" name="Oval 16"/>
          <p:cNvSpPr/>
          <p:nvPr/>
        </p:nvSpPr>
        <p:spPr>
          <a:xfrm>
            <a:off x="1136118" y="5564268"/>
            <a:ext cx="2428006" cy="181190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300991" y="3409167"/>
            <a:ext cx="2286703" cy="688723"/>
            <a:chOff x="3279220" y="696640"/>
            <a:chExt cx="2286703" cy="68872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655202" y="894350"/>
              <a:ext cx="0" cy="219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401067" y="696640"/>
              <a:ext cx="0" cy="219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79220" y="1077586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H165</a:t>
              </a:r>
              <a:r>
                <a:rPr lang="en-US" sz="1400" baseline="30000" dirty="0" smtClean="0">
                  <a:solidFill>
                    <a:srgbClr val="0000FF"/>
                  </a:solidFill>
                </a:rPr>
                <a:t>4.55</a:t>
              </a:r>
              <a:endParaRPr lang="en-US" sz="14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40056" y="894350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M252</a:t>
              </a:r>
              <a:r>
                <a:rPr lang="en-US" sz="1400" baseline="30000" dirty="0" smtClean="0">
                  <a:solidFill>
                    <a:srgbClr val="0000FF"/>
                  </a:solidFill>
                </a:rPr>
                <a:t>6.42</a:t>
              </a:r>
              <a:endParaRPr lang="en-US" sz="1400" baseline="300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524544" y="319532"/>
            <a:ext cx="426364" cy="44753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42883" y="1283402"/>
            <a:ext cx="708025" cy="35888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954" y="77606"/>
            <a:ext cx="2955758" cy="2792842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2932489" y="7328020"/>
            <a:ext cx="0" cy="77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322889" y="810385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Down Arrow 57"/>
          <p:cNvSpPr/>
          <p:nvPr/>
        </p:nvSpPr>
        <p:spPr>
          <a:xfrm>
            <a:off x="2504316" y="7901643"/>
            <a:ext cx="246743" cy="17708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flipH="1" flipV="1">
            <a:off x="2504315" y="8151733"/>
            <a:ext cx="246743" cy="17708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51058" y="816174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90°</a:t>
            </a:r>
            <a:endParaRPr lang="en-US" sz="1400" dirty="0"/>
          </a:p>
        </p:txBody>
      </p:sp>
      <p:sp>
        <p:nvSpPr>
          <p:cNvPr id="61" name="Curved Down Arrow 60"/>
          <p:cNvSpPr/>
          <p:nvPr/>
        </p:nvSpPr>
        <p:spPr>
          <a:xfrm rot="11339011">
            <a:off x="575705" y="9255085"/>
            <a:ext cx="778430" cy="300038"/>
          </a:xfrm>
          <a:prstGeom prst="curvedDownArrow">
            <a:avLst>
              <a:gd name="adj1" fmla="val 17323"/>
              <a:gd name="adj2" fmla="val 37357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 rot="11533277" flipV="1">
            <a:off x="1583765" y="5959291"/>
            <a:ext cx="691129" cy="334576"/>
          </a:xfrm>
          <a:prstGeom prst="curvedDownArrow">
            <a:avLst>
              <a:gd name="adj1" fmla="val 17323"/>
              <a:gd name="adj2" fmla="val 37357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500075" y="3683147"/>
            <a:ext cx="0" cy="6840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50057" y="433927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V205</a:t>
            </a:r>
            <a:r>
              <a:rPr lang="en-US" sz="1400" baseline="30000" dirty="0" smtClean="0">
                <a:solidFill>
                  <a:srgbClr val="0000FF"/>
                </a:solidFill>
              </a:rPr>
              <a:t>5.39</a:t>
            </a:r>
            <a:endParaRPr lang="en-US" sz="1400" baseline="300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25910" y="-3393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58" y="-211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2227" y="-2143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258" y="275352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8258" y="55039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49928" y="550399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70564" y="8625841"/>
            <a:ext cx="730809" cy="4208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521163">
            <a:off x="1379882" y="6697875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TM3-TM6</a:t>
            </a:r>
          </a:p>
          <a:p>
            <a:pPr algn="ctr"/>
            <a:r>
              <a:rPr lang="en-US" sz="1100" b="1" dirty="0" smtClean="0"/>
              <a:t>distance</a:t>
            </a:r>
            <a:endParaRPr lang="en-US" sz="1100" b="1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372787" y="8675371"/>
            <a:ext cx="169531" cy="2438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9530" y="6541153"/>
            <a:ext cx="518919" cy="2502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9771" y="7654287"/>
            <a:ext cx="11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B88689"/>
                </a:solidFill>
              </a:rPr>
              <a:t>TM6</a:t>
            </a:r>
          </a:p>
          <a:p>
            <a:pPr algn="ctr"/>
            <a:r>
              <a:rPr lang="en-US" sz="1200" b="1" dirty="0" smtClean="0">
                <a:solidFill>
                  <a:srgbClr val="B88689"/>
                </a:solidFill>
              </a:rPr>
              <a:t>acetophenone</a:t>
            </a:r>
          </a:p>
          <a:p>
            <a:pPr algn="ctr"/>
            <a:r>
              <a:rPr lang="en-US" sz="1200" b="1" dirty="0" smtClean="0">
                <a:solidFill>
                  <a:srgbClr val="B88689"/>
                </a:solidFill>
              </a:rPr>
              <a:t>bound</a:t>
            </a:r>
            <a:endParaRPr lang="en-US" sz="1200" b="1" dirty="0">
              <a:solidFill>
                <a:srgbClr val="B88689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05377" y="7693926"/>
            <a:ext cx="75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75783"/>
                </a:solidFill>
              </a:rPr>
              <a:t>TM6</a:t>
            </a:r>
          </a:p>
          <a:p>
            <a:pPr algn="ctr"/>
            <a:r>
              <a:rPr lang="en-US" sz="1200" b="1" dirty="0" err="1" smtClean="0">
                <a:solidFill>
                  <a:srgbClr val="575783"/>
                </a:solidFill>
              </a:rPr>
              <a:t>heptanal</a:t>
            </a:r>
            <a:endParaRPr lang="en-US" sz="1200" b="1" dirty="0" smtClean="0">
              <a:solidFill>
                <a:srgbClr val="575783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575783"/>
                </a:solidFill>
              </a:rPr>
              <a:t>bound</a:t>
            </a:r>
            <a:endParaRPr lang="en-US" sz="1200" b="1" dirty="0">
              <a:solidFill>
                <a:srgbClr val="575783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443230" y="733409"/>
            <a:ext cx="320362" cy="469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00658" y="833364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D127</a:t>
            </a:r>
            <a:r>
              <a:rPr lang="en-US" sz="1200" b="1" baseline="30000" dirty="0" smtClean="0"/>
              <a:t>3.49</a:t>
            </a:r>
            <a:endParaRPr lang="en-US" sz="1200" b="1" baseline="30000" dirty="0"/>
          </a:p>
        </p:txBody>
      </p:sp>
      <p:sp>
        <p:nvSpPr>
          <p:cNvPr id="97" name="TextBox 96"/>
          <p:cNvSpPr txBox="1"/>
          <p:nvPr/>
        </p:nvSpPr>
        <p:spPr>
          <a:xfrm>
            <a:off x="1609530" y="8889061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R240</a:t>
            </a:r>
            <a:r>
              <a:rPr lang="en-US" sz="1200" b="1" baseline="30000" dirty="0" smtClean="0">
                <a:solidFill>
                  <a:srgbClr val="0000FF"/>
                </a:solidFill>
              </a:rPr>
              <a:t>6.30</a:t>
            </a:r>
            <a:endParaRPr lang="en-US" sz="1200" b="1" baseline="300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8299" y="8736513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R240</a:t>
            </a:r>
            <a:r>
              <a:rPr lang="en-US" sz="1200" b="1" baseline="30000" dirty="0" smtClean="0">
                <a:solidFill>
                  <a:srgbClr val="FF0000"/>
                </a:solidFill>
              </a:rPr>
              <a:t>6.30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77544" y="1030659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M252</a:t>
            </a:r>
            <a:r>
              <a:rPr lang="en-US" sz="1400" baseline="30000" dirty="0" smtClean="0">
                <a:solidFill>
                  <a:srgbClr val="0000FF"/>
                </a:solidFill>
              </a:rPr>
              <a:t>6.42</a:t>
            </a:r>
            <a:endParaRPr lang="en-US" sz="1400" baseline="300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18313" y="50293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V205</a:t>
            </a:r>
            <a:r>
              <a:rPr lang="en-US" sz="1400" baseline="30000" dirty="0" smtClean="0">
                <a:solidFill>
                  <a:srgbClr val="0000FF"/>
                </a:solidFill>
              </a:rPr>
              <a:t>5.39</a:t>
            </a:r>
            <a:endParaRPr lang="en-US" sz="1400" baseline="30000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07170" y="6101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H165</a:t>
            </a:r>
            <a:r>
              <a:rPr lang="en-US" sz="1400" baseline="30000" dirty="0" smtClean="0">
                <a:solidFill>
                  <a:srgbClr val="0000FF"/>
                </a:solidFill>
              </a:rPr>
              <a:t>4.55</a:t>
            </a:r>
            <a:endParaRPr lang="en-US" sz="1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983" y="1311225"/>
            <a:ext cx="6193484" cy="5853587"/>
            <a:chOff x="400966" y="476672"/>
            <a:chExt cx="6835329" cy="590465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19940F61-8400-4E55-8AF5-F23F4B252AD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2037729"/>
                    </p:ext>
                  </p:extLst>
                </p:nvPr>
              </p:nvGraphicFramePr>
              <p:xfrm>
                <a:off x="400966" y="476672"/>
                <a:ext cx="6835329" cy="5904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19940F61-8400-4E55-8AF5-F23F4B252AD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2037729"/>
                    </p:ext>
                  </p:extLst>
                </p:nvPr>
              </p:nvGraphicFramePr>
              <p:xfrm>
                <a:off x="400966" y="476672"/>
                <a:ext cx="6835329" cy="5904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8131D87-C5E2-514C-A172-0A71BF26DA3E}"/>
                    </a:ext>
                  </a:extLst>
                </p:cNvPr>
                <p:cNvSpPr txBox="1"/>
                <p:nvPr/>
              </p:nvSpPr>
              <p:spPr>
                <a:xfrm>
                  <a:off x="2339097" y="4941634"/>
                  <a:ext cx="39643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baseline="-25000" dirty="0" smtClean="0"/>
                    <a:t>MM-GBSA</a:t>
                  </a:r>
                  <a:r>
                    <a:rPr lang="en-US" sz="2400" dirty="0" smtClean="0"/>
                    <a:t>-T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a14:m>
                  <a:r>
                    <a:rPr lang="en-US" sz="2400" i="1" dirty="0" err="1" smtClean="0"/>
                    <a:t>S</a:t>
                  </a:r>
                  <a:r>
                    <a:rPr lang="en-US" sz="2400" baseline="-25000" dirty="0" err="1" smtClean="0"/>
                    <a:t>vib</a:t>
                  </a:r>
                  <a:r>
                    <a:rPr lang="en-US" sz="2400" baseline="-25000" dirty="0" smtClean="0"/>
                    <a:t> </a:t>
                  </a:r>
                  <a:r>
                    <a:rPr lang="en-US" sz="2400" dirty="0" smtClean="0"/>
                    <a:t>=</a:t>
                  </a:r>
                  <a:r>
                    <a:rPr lang="en-US" sz="24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sty m:val="p"/>
                        </m:rPr>
                        <a:rPr lang="en-US" sz="2400" i="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m:rPr>
                          <m:sty m:val="p"/>
                        </m:rPr>
                        <a:rPr lang="fr-FR" sz="2400" i="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fr-FR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ing</m:t>
                      </m:r>
                    </m:oMath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8131D87-C5E2-514C-A172-0A71BF26D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097" y="4941634"/>
                  <a:ext cx="39643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09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9D0956-9D10-5449-BF42-A642D83D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117" y="833875"/>
              <a:ext cx="983617" cy="1073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860AEF-F961-3C40-83D7-3E70EF82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1720" y="1087218"/>
              <a:ext cx="1599409" cy="2880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28704" y="5589240"/>
              <a:ext cx="149610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sz="2000" dirty="0" smtClean="0"/>
                <a:t>Δ</a:t>
              </a:r>
              <a:r>
                <a:rPr lang="fr-FR" sz="2000" i="1" dirty="0" smtClean="0"/>
                <a:t>G</a:t>
              </a:r>
              <a:r>
                <a:rPr lang="fr-FR" sz="2000" baseline="-25000" dirty="0" smtClean="0"/>
                <a:t>MM-GBSA</a:t>
              </a:r>
              <a:endParaRPr lang="en-US" sz="2000" baseline="-25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6200" y="1946914"/>
              <a:ext cx="248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6210192" y="2042856"/>
              <a:ext cx="1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97577" y="16735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*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4981" y="5600126"/>
              <a:ext cx="88365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T</a:t>
              </a:r>
              <a:r>
                <a:rPr lang="el-GR" sz="2000" dirty="0" smtClean="0"/>
                <a:t>Δ</a:t>
              </a:r>
              <a:r>
                <a:rPr lang="fr-FR" sz="2000" i="1" dirty="0" err="1" smtClean="0"/>
                <a:t>S</a:t>
              </a:r>
              <a:r>
                <a:rPr lang="fr-FR" sz="2000" baseline="-25000" dirty="0" err="1" smtClean="0"/>
                <a:t>vib</a:t>
              </a:r>
              <a:endParaRPr lang="en-US" sz="20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0181" y="5589240"/>
              <a:ext cx="15121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sz="2000" dirty="0" smtClean="0"/>
                <a:t>Δ</a:t>
              </a:r>
              <a:r>
                <a:rPr lang="fr-FR" sz="2000" i="1" dirty="0" err="1" smtClean="0"/>
                <a:t>G</a:t>
              </a:r>
              <a:r>
                <a:rPr lang="fr-FR" sz="2000" baseline="-25000" dirty="0" err="1" smtClean="0"/>
                <a:t>binding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56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3805</TotalTime>
  <Words>54</Words>
  <Application>Microsoft Office PowerPoint</Application>
  <PresentationFormat>A4 Paper (210x297 mm)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de March</dc:creator>
  <cp:lastModifiedBy>Claire de March</cp:lastModifiedBy>
  <cp:revision>22</cp:revision>
  <dcterms:created xsi:type="dcterms:W3CDTF">2019-02-20T22:49:02Z</dcterms:created>
  <dcterms:modified xsi:type="dcterms:W3CDTF">2019-02-25T15:19:53Z</dcterms:modified>
</cp:coreProperties>
</file>