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1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1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6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0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1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hyperlink" Target="https://github.com/jeevana-code" TargetMode="Externa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0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2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13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6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5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16" name="TextBox 13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V</a:t>
            </a:r>
            <a:r>
              <a:rPr dirty="0" sz="2400" lang="en-US"/>
              <a:t>.</a:t>
            </a:r>
            <a:r>
              <a:rPr dirty="0" sz="2400" lang="en-US"/>
              <a:t>J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6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7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6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6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(</a:t>
            </a:r>
            <a:r>
              <a:rPr dirty="0" sz="2400" lang="en-US"/>
              <a:t>I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Y</a:t>
            </a:r>
            <a:r>
              <a:rPr dirty="0" sz="2400" lang="en-US"/>
              <a:t>E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/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9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425012" y="1402782"/>
            <a:ext cx="5458413" cy="3411663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145398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dirty="0" lang="en-US"/>
              <a:t>R</a:t>
            </a:r>
            <a:r>
              <a:rPr dirty="0" lang="en-US"/>
              <a:t>E</a:t>
            </a:r>
            <a:r>
              <a:rPr dirty="0" lang="en-US"/>
              <a:t>S</a:t>
            </a:r>
            <a:r>
              <a:rPr dirty="0" lang="en-US"/>
              <a:t>U</a:t>
            </a:r>
            <a:r>
              <a:rPr dirty="0" lang="en-US"/>
              <a:t>L</a:t>
            </a:r>
            <a:r>
              <a:rPr dirty="0" lang="en-US"/>
              <a:t>T</a:t>
            </a:r>
            <a:r>
              <a:rPr dirty="0" lang="en-US"/>
              <a:t>S</a:t>
            </a:r>
            <a:r>
              <a:rPr dirty="0" lang="en-US"/>
              <a:t> </a:t>
            </a:r>
            <a:r>
              <a:rPr dirty="0" lang="en-US"/>
              <a:t>A</a:t>
            </a:r>
            <a:r>
              <a:rPr dirty="0" lang="en-US"/>
              <a:t>N</a:t>
            </a:r>
            <a:r>
              <a:rPr dirty="0" lang="en-US"/>
              <a:t>D</a:t>
            </a:r>
            <a:r>
              <a:rPr dirty="0" lang="en-US"/>
              <a:t> </a:t>
            </a:r>
            <a:r>
              <a:rPr dirty="0" lang="en-US"/>
              <a:t>S</a:t>
            </a:r>
            <a:r>
              <a:rPr dirty="0" lang="en-US"/>
              <a:t>C</a:t>
            </a:r>
            <a:r>
              <a:rPr dirty="0" lang="en-US"/>
              <a:t>R</a:t>
            </a:r>
            <a:r>
              <a:rPr dirty="0" lang="en-US"/>
              <a:t>E</a:t>
            </a:r>
            <a:r>
              <a:rPr dirty="0" lang="en-US"/>
              <a:t>E</a:t>
            </a:r>
            <a:r>
              <a:rPr dirty="0" lang="en-US"/>
              <a:t>N</a:t>
            </a:r>
            <a:r>
              <a:rPr dirty="0" lang="en-US"/>
              <a:t>S</a:t>
            </a:r>
            <a:r>
              <a:rPr dirty="0" lang="en-US"/>
              <a:t>H</a:t>
            </a:r>
            <a:r>
              <a:rPr dirty="0" lang="en-US"/>
              <a:t>O</a:t>
            </a:r>
            <a:r>
              <a:rPr dirty="0" lang="en-US"/>
              <a:t>R</a:t>
            </a:r>
            <a:r>
              <a:rPr dirty="0" lang="en-US"/>
              <a:t>T</a:t>
            </a:r>
            <a:r>
              <a:rPr dirty="0" lang="en-US"/>
              <a:t>S</a:t>
            </a:r>
            <a:endParaRPr dirty="0"/>
          </a:p>
        </p:txBody>
      </p:sp>
      <p:sp>
        <p:nvSpPr>
          <p:cNvPr id="104869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8" name="TextBox 4"/>
          <p:cNvSpPr txBox="1"/>
          <p:nvPr/>
        </p:nvSpPr>
        <p:spPr>
          <a:xfrm>
            <a:off x="903111" y="1923260"/>
            <a:ext cx="9126176" cy="3749039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000" lang="en-GB">
                <a:latin typeface="Calibri"/>
              </a:rPr>
              <a:t>I’m</a:t>
            </a:r>
            <a:r>
              <a:rPr dirty="0" sz="2000" lang="en-US">
                <a:latin typeface="Calibri"/>
              </a:rPr>
              <a:t>J</a:t>
            </a:r>
            <a:r>
              <a:rPr dirty="0" sz="2000" lang="en-US">
                <a:latin typeface="Calibri"/>
              </a:rPr>
              <a:t>e</a:t>
            </a:r>
            <a:r>
              <a:rPr dirty="0" sz="2000" lang="en-US">
                <a:latin typeface="Calibri"/>
              </a:rPr>
              <a:t>e</a:t>
            </a:r>
            <a:r>
              <a:rPr dirty="0" sz="2000" lang="en-US">
                <a:latin typeface="Calibri"/>
              </a:rPr>
              <a:t>v</a:t>
            </a:r>
            <a:r>
              <a:rPr dirty="0" sz="2000" lang="en-US">
                <a:latin typeface="Arial"/>
              </a:rPr>
              <a:t>an</a:t>
            </a:r>
            <a:r>
              <a:rPr dirty="0" sz="2000" lang="en-US">
                <a:latin typeface="Arial"/>
              </a:rPr>
              <a:t>a</a:t>
            </a:r>
            <a:r>
              <a:rPr dirty="0" sz="2000" lang="en-US">
                <a:latin typeface="Arial"/>
              </a:rPr>
              <a:t>.</a:t>
            </a:r>
            <a:r>
              <a:rPr dirty="0" sz="2000" lang="en-US">
                <a:latin typeface="Arial"/>
              </a:rPr>
              <a:t>v</a:t>
            </a:r>
            <a:r>
              <a:rPr dirty="0" sz="2000" lang="en-US">
                <a:latin typeface="Arial"/>
              </a:rPr>
              <a:t> </a:t>
            </a:r>
            <a:r>
              <a:rPr dirty="0" sz="2000" lang="en-US">
                <a:latin typeface="Arial"/>
              </a:rPr>
              <a:t>enthusiastic student currently pursuing my </a:t>
            </a:r>
            <a:r>
              <a:rPr dirty="0" sz="2000" lang="en-US" err="1">
                <a:latin typeface="Arial"/>
              </a:rPr>
              <a:t>B.Sc.in</a:t>
            </a:r>
            <a:r>
              <a:rPr dirty="0" sz="2000" lang="en-US">
                <a:latin typeface="Arial"/>
              </a:rPr>
              <a:t> Computer Science at Shree </a:t>
            </a:r>
            <a:r>
              <a:rPr dirty="0" sz="2000" lang="en-US" err="1">
                <a:latin typeface="Arial"/>
              </a:rPr>
              <a:t>Raghavendra</a:t>
            </a:r>
            <a:r>
              <a:rPr dirty="0" sz="2000" lang="en-US">
                <a:latin typeface="Arial"/>
              </a:rPr>
              <a:t> Arts and Science college </a:t>
            </a:r>
            <a:r>
              <a:rPr dirty="0" sz="2000" lang="en-US" err="1">
                <a:latin typeface="Arial"/>
              </a:rPr>
              <a:t>Chidambharam</a:t>
            </a:r>
            <a:r>
              <a:rPr dirty="0" sz="2000" lang="en-US">
                <a:latin typeface="Arial"/>
              </a:rPr>
              <a:t>. With a strong passion for technology and problem-solving. I have been developing my skills in Python, C++, Java, </a:t>
            </a:r>
            <a:r>
              <a:rPr dirty="0" sz="2000" lang="en-US" err="1">
                <a:latin typeface="Arial"/>
              </a:rPr>
              <a:t>Js</a:t>
            </a:r>
            <a:r>
              <a:rPr dirty="0" sz="2000" lang="en-US">
                <a:latin typeface="Arial"/>
              </a:rPr>
              <a:t> and </a:t>
            </a:r>
            <a:r>
              <a:rPr dirty="0" sz="2000" lang="en-US" err="1">
                <a:latin typeface="Arial"/>
              </a:rPr>
              <a:t>Css</a:t>
            </a:r>
            <a:r>
              <a:rPr dirty="0" sz="2000" lang="en-US">
                <a:latin typeface="Arial"/>
              </a:rPr>
              <a:t>. Along with my academics. I have earned certifications including IBM Web Development Fundamentals. As well as a Certificate of essay writing </a:t>
            </a:r>
            <a:r>
              <a:rPr dirty="0" sz="2000" lang="en-US" err="1">
                <a:latin typeface="Arial"/>
              </a:rPr>
              <a:t>Compitation</a:t>
            </a:r>
            <a:r>
              <a:rPr dirty="0" sz="2000" lang="en-US">
                <a:latin typeface="Arial"/>
              </a:rPr>
              <a:t>. Beyond coding, I actively take part in sports such as badminton, </a:t>
            </a:r>
            <a:r>
              <a:rPr dirty="0" sz="2000" lang="en-US" err="1">
                <a:latin typeface="Arial"/>
              </a:rPr>
              <a:t>kabhadi</a:t>
            </a:r>
            <a:r>
              <a:rPr dirty="0" sz="2000" lang="en-US">
                <a:latin typeface="Arial"/>
              </a:rPr>
              <a:t> and </a:t>
            </a:r>
            <a:r>
              <a:rPr dirty="0" sz="2000" lang="en-US" err="1">
                <a:latin typeface="Arial"/>
              </a:rPr>
              <a:t>kho-kho</a:t>
            </a:r>
            <a:r>
              <a:rPr dirty="0" sz="2000" lang="en-US">
                <a:latin typeface="Arial"/>
              </a:rPr>
              <a:t>, which keep me energetic, motivated, and disciplined. My ultimate </a:t>
            </a:r>
            <a:r>
              <a:rPr dirty="0" sz="2000" lang="en-US" err="1">
                <a:latin typeface="Arial"/>
              </a:rPr>
              <a:t>goalis</a:t>
            </a:r>
            <a:r>
              <a:rPr dirty="0" sz="2000" lang="en-US">
                <a:latin typeface="Arial"/>
              </a:rPr>
              <a:t> to grow as a </a:t>
            </a:r>
            <a:r>
              <a:rPr dirty="0" sz="2000" lang="en-US" err="1">
                <a:latin typeface="Arial"/>
              </a:rPr>
              <a:t>developer,gain</a:t>
            </a:r>
            <a:r>
              <a:rPr dirty="0" sz="2000" lang="en-US">
                <a:latin typeface="Arial"/>
              </a:rPr>
              <a:t> real-world experience through internships and collaborations and contribute to impactful project with </a:t>
            </a:r>
            <a:r>
              <a:rPr dirty="0" sz="2000" lang="en-US" err="1">
                <a:latin typeface="Arial"/>
              </a:rPr>
              <a:t>curiority</a:t>
            </a:r>
            <a:r>
              <a:rPr dirty="0" sz="2000" lang="en-US">
                <a:latin typeface="Arial"/>
              </a:rPr>
              <a:t> dedication and a love for continuous learning. I'm exited to being my journey in the tech industry and explore new opportunities ahead.</a:t>
            </a:r>
            <a:endParaRPr altLang="en-US"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/>
        </p:nvSpPr>
        <p:spPr>
          <a:xfrm>
            <a:off x="755332" y="385444"/>
            <a:ext cx="10681335" cy="723901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r>
              <a:rPr dirty="0" lang="en-GB">
                <a:latin typeface="Calibri"/>
              </a:rPr>
              <a:t>RESULTS AND SCREENSHOTS</a:t>
            </a:r>
            <a:endParaRPr dirty="0" lang="en-US"/>
          </a:p>
        </p:txBody>
      </p:sp>
      <p:pic>
        <p:nvPicPr>
          <p:cNvPr id="2097155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72194" y="1894139"/>
            <a:ext cx="8529030" cy="3568227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S</a:t>
            </a:r>
            <a:endParaRPr lang="en-US"/>
          </a:p>
        </p:txBody>
      </p:sp>
      <p:pic>
        <p:nvPicPr>
          <p:cNvPr id="2097154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614269" y="2020117"/>
            <a:ext cx="7061125" cy="3260543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02" name="Title 1"/>
          <p:cNvSpPr>
            <a:spLocks noGrp="1"/>
          </p:cNvSpPr>
          <p:nvPr/>
        </p:nvSpPr>
        <p:spPr>
          <a:xfrm>
            <a:off x="1510665" y="385443"/>
            <a:ext cx="10681335" cy="7239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r>
              <a:rPr dirty="0" lang="en-GB">
                <a:latin typeface="Calibri"/>
              </a:rPr>
              <a:t>RESULTS AND SCREENSHOTS</a:t>
            </a:r>
            <a:endParaRPr dirty="0"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4413" t="17569" r="5298" b="18438"/>
          <a:stretch>
            <a:fillRect/>
          </a:stretch>
        </p:blipFill>
        <p:spPr>
          <a:xfrm>
            <a:off x="755332" y="2009849"/>
            <a:ext cx="5237041" cy="4388638"/>
          </a:xfrm>
          <a:prstGeom prst="rect"/>
        </p:spPr>
      </p:pic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4257" t="36564" r="2895" b="31094"/>
          <a:stretch>
            <a:fillRect/>
          </a:stretch>
        </p:blipFill>
        <p:spPr>
          <a:xfrm>
            <a:off x="7266651" y="2507580"/>
            <a:ext cx="3344488" cy="2524131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Title 1"/>
          <p:cNvSpPr>
            <a:spLocks noGrp="1"/>
          </p:cNvSpPr>
          <p:nvPr/>
        </p:nvSpPr>
        <p:spPr>
          <a:xfrm>
            <a:off x="755332" y="453692"/>
            <a:ext cx="10681335" cy="7239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r>
              <a:rPr dirty="0" lang="en-US"/>
              <a:t>G</a:t>
            </a:r>
            <a:r>
              <a:rPr dirty="0" lang="en-US"/>
              <a:t>I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U</a:t>
            </a:r>
            <a:r>
              <a:rPr dirty="0" lang="en-US"/>
              <a:t>B</a:t>
            </a:r>
            <a:r>
              <a:rPr dirty="0" lang="en-US"/>
              <a:t> </a:t>
            </a:r>
            <a:r>
              <a:rPr dirty="0" lang="en-US"/>
              <a:t>L</a:t>
            </a:r>
            <a:r>
              <a:rPr dirty="0" lang="en-US"/>
              <a:t>I</a:t>
            </a:r>
            <a:r>
              <a:rPr dirty="0" lang="en-US"/>
              <a:t>N</a:t>
            </a:r>
            <a:r>
              <a:rPr dirty="0" lang="en-US"/>
              <a:t>K </a:t>
            </a:r>
            <a:endParaRPr dirty="0" lang="en-US"/>
          </a:p>
        </p:txBody>
      </p:sp>
      <p:sp>
        <p:nvSpPr>
          <p:cNvPr id="1048719" name="Subtitle 2"/>
          <p:cNvSpPr>
            <a:spLocks noGrp="1"/>
          </p:cNvSpPr>
          <p:nvPr/>
        </p:nvSpPr>
        <p:spPr>
          <a:xfrm>
            <a:off x="1296255" y="2998113"/>
            <a:ext cx="8534400" cy="838199"/>
          </a:xfrm>
          <a:prstGeom prst="rect"/>
        </p:spPr>
        <p:txBody>
          <a:bodyPr bIns="0" lIns="0" rIns="0" tIns="0" wrap="square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dirty="0" sz="2800" lang="en-GB">
                <a:solidFill>
                  <a:srgbClr val="93CDDD"/>
                </a:solidFill>
                <a:latin typeface="Calibri"/>
                <a:hlinkClick r:id="rId1"/>
              </a:rPr>
              <a:t>https://github.com</a:t>
            </a:r>
            <a:r>
              <a:rPr dirty="0" sz="2800" lang="en-US">
                <a:solidFill>
                  <a:srgbClr val="93CDDD"/>
                </a:solidFill>
                <a:latin typeface="Calibri"/>
                <a:hlinkClick r:id="rId1"/>
              </a:rPr>
              <a:t>/</a:t>
            </a:r>
            <a:r>
              <a:rPr dirty="0" sz="2800" lang="en-US">
                <a:solidFill>
                  <a:srgbClr val="93CDDD"/>
                </a:solidFill>
                <a:latin typeface="Calibri"/>
                <a:hlinkClick r:id="rId1"/>
              </a:rPr>
              <a:t>J</a:t>
            </a:r>
            <a:r>
              <a:rPr dirty="0" sz="2800" lang="en-US">
                <a:solidFill>
                  <a:srgbClr val="93CDDD"/>
                </a:solidFill>
                <a:latin typeface="Calibri"/>
                <a:hlinkClick r:id="rId1"/>
              </a:rPr>
              <a:t>e</a:t>
            </a:r>
            <a:r>
              <a:rPr dirty="0" sz="2800" lang="en-US">
                <a:solidFill>
                  <a:srgbClr val="93CDDD"/>
                </a:solidFill>
                <a:latin typeface="Calibri"/>
                <a:hlinkClick r:id="rId1"/>
              </a:rPr>
              <a:t>e</a:t>
            </a:r>
            <a:r>
              <a:rPr dirty="0" sz="2800" lang="en-US">
                <a:solidFill>
                  <a:srgbClr val="93CDDD"/>
                </a:solidFill>
                <a:latin typeface="Calibri"/>
                <a:hlinkClick r:id="rId1"/>
              </a:rPr>
              <a:t>v</a:t>
            </a:r>
            <a:r>
              <a:rPr dirty="0" sz="2800" lang="en-US">
                <a:solidFill>
                  <a:srgbClr val="93CDDD"/>
                </a:solidFill>
                <a:latin typeface="Calibri"/>
                <a:hlinkClick r:id="rId1"/>
              </a:rPr>
              <a:t>a</a:t>
            </a:r>
            <a:r>
              <a:rPr dirty="0" sz="2800" lang="en-US">
                <a:solidFill>
                  <a:srgbClr val="93CDDD"/>
                </a:solidFill>
                <a:latin typeface="Calibri"/>
                <a:hlinkClick r:id="rId1"/>
              </a:rPr>
              <a:t>n</a:t>
            </a:r>
            <a:r>
              <a:rPr dirty="0" sz="2800" lang="en-US">
                <a:solidFill>
                  <a:srgbClr val="93CDDD"/>
                </a:solidFill>
                <a:latin typeface="Calibri"/>
                <a:hlinkClick r:id="rId1"/>
              </a:rPr>
              <a:t>a</a:t>
            </a:r>
            <a:r>
              <a:rPr dirty="0" sz="2800" lang="en-US">
                <a:solidFill>
                  <a:srgbClr val="93CDDD"/>
                </a:solidFill>
                <a:latin typeface="Calibri"/>
                <a:hlinkClick r:id="rId1"/>
              </a:rPr>
              <a:t>-</a:t>
            </a:r>
            <a:r>
              <a:rPr dirty="0" sz="2800" lang="en-US">
                <a:solidFill>
                  <a:srgbClr val="93CDDD"/>
                </a:solidFill>
                <a:latin typeface="Calibri"/>
                <a:hlinkClick r:id="rId1"/>
              </a:rPr>
              <a:t>c</a:t>
            </a:r>
            <a:r>
              <a:rPr dirty="0" sz="2800" lang="en-US">
                <a:solidFill>
                  <a:srgbClr val="93CDDD"/>
                </a:solidFill>
                <a:latin typeface="Calibri"/>
                <a:hlinkClick r:id="rId1"/>
              </a:rPr>
              <a:t>o</a:t>
            </a:r>
            <a:r>
              <a:rPr dirty="0" sz="2800" lang="en-US">
                <a:solidFill>
                  <a:srgbClr val="93CDDD"/>
                </a:solidFill>
                <a:latin typeface="Calibri"/>
                <a:hlinkClick r:id="rId1"/>
              </a:rPr>
              <a:t>d</a:t>
            </a:r>
            <a:r>
              <a:rPr dirty="0" sz="2800" lang="en-US">
                <a:solidFill>
                  <a:srgbClr val="93CDDD"/>
                </a:solidFill>
                <a:latin typeface="Calibri"/>
                <a:hlinkClick r:id="rId1"/>
              </a:rPr>
              <a:t>e</a:t>
            </a:r>
            <a:endParaRPr dirty="0" sz="2800" lang="en-US">
              <a:solidFill>
                <a:srgbClr val="93CDDD"/>
              </a:solidFill>
            </a:endParaRPr>
          </a:p>
          <a:p>
            <a:endParaRPr dirty="0" sz="2800" lang="en-US">
              <a:solidFill>
                <a:srgbClr val="93CDD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endParaRPr lang="en-US"/>
          </a:p>
        </p:txBody>
      </p:sp>
      <p:sp>
        <p:nvSpPr>
          <p:cNvPr id="1048598" name="Subtitle 2"/>
          <p:cNvSpPr>
            <a:spLocks noGrp="1"/>
          </p:cNvSpPr>
          <p:nvPr/>
        </p:nvSpPr>
        <p:spPr>
          <a:xfrm>
            <a:off x="4679372" y="-3436627"/>
            <a:ext cx="1416627" cy="2514600"/>
          </a:xfrm>
          <a:prstGeom prst="rect"/>
        </p:spPr>
        <p:txBody>
          <a:bodyPr bIns="0" lIns="0" rIns="0" tIns="0" wrap="square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dirty="0" sz="2800" lang="en-GB">
                <a:solidFill>
                  <a:srgbClr val="93CDDD"/>
                </a:solidFill>
                <a:latin typeface="Calibri"/>
              </a:rPr>
              <a:t>https://github.com/sameehasydul20-code</a:t>
            </a:r>
            <a:endParaRPr dirty="0" sz="2800" lang="en-US">
              <a:solidFill>
                <a:srgbClr val="93CDDD"/>
              </a:solidFill>
            </a:endParaRPr>
          </a:p>
        </p:txBody>
      </p:sp>
      <p:sp>
        <p:nvSpPr>
          <p:cNvPr id="104859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00" name="TextBox 7"/>
          <p:cNvSpPr txBox="1"/>
          <p:nvPr/>
        </p:nvSpPr>
        <p:spPr>
          <a:xfrm>
            <a:off x="812373" y="1863532"/>
            <a:ext cx="8722152" cy="22250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The project demonstrates how a student can transform a static resume into a dynamic portfolio website. It serves as a platform to showcase technical </a:t>
            </a:r>
            <a:r>
              <a:rPr dirty="0" sz="2400" lang="en-US" err="1">
                <a:latin typeface="Arial"/>
              </a:rPr>
              <a:t>skilis</a:t>
            </a:r>
            <a:r>
              <a:rPr dirty="0" sz="2400" lang="en-US">
                <a:latin typeface="Arial"/>
              </a:rPr>
              <a:t>, achievements, and extracurricular activities in a modem, </a:t>
            </a:r>
            <a:r>
              <a:rPr dirty="0" sz="2400" lang="en-US" err="1">
                <a:latin typeface="Arial"/>
              </a:rPr>
              <a:t>imerective</a:t>
            </a:r>
            <a:r>
              <a:rPr dirty="0" sz="2400" lang="en-US">
                <a:latin typeface="Arial"/>
              </a:rPr>
              <a:t> format. This portfolio will help </a:t>
            </a:r>
            <a:r>
              <a:rPr dirty="0" sz="2400" lang="en-GB" err="1">
                <a:latin typeface="Calibri"/>
              </a:rPr>
              <a:t>Sameeha</a:t>
            </a:r>
            <a:r>
              <a:rPr dirty="0" sz="2400" lang="en-GB">
                <a:latin typeface="Calibri"/>
              </a:rPr>
              <a:t> </a:t>
            </a:r>
            <a:r>
              <a:rPr dirty="0" sz="2400" lang="en-US">
                <a:latin typeface="Arial"/>
              </a:rPr>
              <a:t>in her academic growth, </a:t>
            </a:r>
            <a:r>
              <a:rPr dirty="0" sz="2400" lang="en-US" err="1">
                <a:latin typeface="Arial"/>
              </a:rPr>
              <a:t>imemships</a:t>
            </a:r>
            <a:r>
              <a:rPr dirty="0" sz="2400" lang="en-US">
                <a:latin typeface="Arial"/>
              </a:rPr>
              <a:t>, and job opportunities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3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36" name="TextBox 23"/>
          <p:cNvSpPr txBox="1"/>
          <p:nvPr/>
        </p:nvSpPr>
        <p:spPr>
          <a:xfrm>
            <a:off x="497111" y="1931193"/>
            <a:ext cx="10275664" cy="35585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>
                <a:latin typeface="Calibri"/>
              </a:rPr>
              <a:t>DIGITAL </a:t>
            </a:r>
            <a:r>
              <a:rPr lang="en-US">
                <a:latin typeface="Arial"/>
              </a:rPr>
              <a:t>PORTFOLIO</a:t>
            </a:r>
            <a:r>
              <a:rPr lang="en-GB">
                <a:latin typeface="Calibri"/>
              </a:rPr>
              <a:t> :</a:t>
            </a:r>
          </a:p>
          <a:p>
            <a:pPr algn="l"/>
            <a:r>
              <a:rPr lang="en-GB">
                <a:latin typeface="Calibri"/>
              </a:rPr>
              <a:t>     </a:t>
            </a:r>
            <a:r>
              <a:rPr lang="en-US">
                <a:latin typeface="Arial"/>
              </a:rPr>
              <a:t>This project is a simple online portfolio for </a:t>
            </a:r>
            <a:r>
              <a:rPr lang="en-US">
                <a:latin typeface="Calibri"/>
              </a:rPr>
              <a:t>J</a:t>
            </a:r>
            <a:r>
              <a:rPr lang="en-US">
                <a:latin typeface="Calibri"/>
              </a:rPr>
              <a:t>e</a:t>
            </a:r>
            <a:r>
              <a:rPr lang="en-US">
                <a:latin typeface="Calibri"/>
              </a:rPr>
              <a:t>e</a:t>
            </a:r>
            <a:r>
              <a:rPr lang="en-US">
                <a:latin typeface="Calibri"/>
              </a:rPr>
              <a:t>v</a:t>
            </a:r>
            <a:r>
              <a:rPr lang="en-US">
                <a:latin typeface="Calibri"/>
              </a:rPr>
              <a:t>a</a:t>
            </a:r>
            <a:r>
              <a:rPr lang="en-US">
                <a:latin typeface="Calibri"/>
              </a:rPr>
              <a:t>n</a:t>
            </a:r>
            <a:r>
              <a:rPr lang="en-US">
                <a:latin typeface="Calibri"/>
              </a:rPr>
              <a:t>a</a:t>
            </a:r>
            <a:r>
              <a:rPr lang="en-US">
                <a:latin typeface="Calibri"/>
              </a:rPr>
              <a:t>.</a:t>
            </a:r>
            <a:r>
              <a:rPr lang="en-US">
                <a:latin typeface="Calibri"/>
              </a:rPr>
              <a:t>v</a:t>
            </a:r>
            <a:r>
              <a:rPr lang="en-US">
                <a:latin typeface="Arial"/>
              </a:rPr>
              <a:t> The website introduces </a:t>
            </a:r>
            <a:r>
              <a:rPr lang="en-US">
                <a:latin typeface="Calibri"/>
              </a:rPr>
              <a:t>j</a:t>
            </a:r>
            <a:r>
              <a:rPr lang="en-US">
                <a:latin typeface="Calibri"/>
              </a:rPr>
              <a:t>e</a:t>
            </a:r>
            <a:r>
              <a:rPr lang="en-US">
                <a:latin typeface="Calibri"/>
              </a:rPr>
              <a:t>e</a:t>
            </a:r>
            <a:r>
              <a:rPr lang="en-US">
                <a:latin typeface="Calibri"/>
              </a:rPr>
              <a:t>v</a:t>
            </a:r>
            <a:r>
              <a:rPr lang="en-US">
                <a:latin typeface="Calibri"/>
              </a:rPr>
              <a:t>a</a:t>
            </a:r>
            <a:r>
              <a:rPr lang="en-US">
                <a:latin typeface="Calibri"/>
              </a:rPr>
              <a:t>n</a:t>
            </a:r>
            <a:r>
              <a:rPr lang="en-US">
                <a:latin typeface="Calibri"/>
              </a:rPr>
              <a:t>a</a:t>
            </a:r>
            <a:r>
              <a:rPr lang="en-US">
                <a:latin typeface="Calibri"/>
              </a:rPr>
              <a:t>,</a:t>
            </a:r>
            <a:r>
              <a:rPr lang="en-US">
                <a:latin typeface="Arial"/>
              </a:rPr>
              <a:t> shows her skills (like Python, HTML, CSS, JavaScript, Java, C++), displays her certificates, and mentions </a:t>
            </a:r>
            <a:endParaRPr lang="en-GB"/>
          </a:p>
          <a:p>
            <a:pPr algn="l"/>
            <a:r>
              <a:rPr lang="en-US">
                <a:latin typeface="Arial"/>
              </a:rPr>
              <a:t>her interests in sports such as badminton and kho-kho.</a:t>
            </a:r>
            <a:endParaRPr lang="en-GB"/>
          </a:p>
          <a:p>
            <a:pPr algn="l"/>
            <a:r>
              <a:rPr lang="en-GB">
                <a:latin typeface="Calibri"/>
              </a:rPr>
              <a:t>     </a:t>
            </a:r>
            <a:r>
              <a:rPr lang="en-US">
                <a:latin typeface="Arial"/>
              </a:rPr>
              <a:t>KEY SECTION:</a:t>
            </a:r>
            <a:endParaRPr lang="en-GB"/>
          </a:p>
          <a:p>
            <a:pPr algn="l" indent="-342900" marL="342900">
              <a:buAutoNum type="arabicPeriod"/>
            </a:pPr>
            <a:r>
              <a:rPr lang="en-US">
                <a:latin typeface="Arial"/>
              </a:rPr>
              <a:t>Introduction and CV download</a:t>
            </a:r>
            <a:endParaRPr lang="en-GB"/>
          </a:p>
          <a:p>
            <a:pPr algn="l" indent="-342900" marL="342900">
              <a:buAutoNum type="arabicPeriod"/>
            </a:pPr>
            <a:r>
              <a:rPr lang="en-US">
                <a:latin typeface="Arial"/>
              </a:rPr>
              <a:t>About Me (education and interests)</a:t>
            </a:r>
            <a:endParaRPr lang="en-GB"/>
          </a:p>
          <a:p>
            <a:pPr algn="l" indent="-342900" marL="342900">
              <a:buAutoNum type="arabicPeriod" startAt="3"/>
            </a:pPr>
            <a:r>
              <a:rPr lang="en-US">
                <a:latin typeface="Arial"/>
              </a:rPr>
              <a:t>Skills displayed with </a:t>
            </a:r>
            <a:r>
              <a:rPr lang="en-GB">
                <a:latin typeface="Calibri"/>
              </a:rPr>
              <a:t>icons</a:t>
            </a:r>
          </a:p>
          <a:p>
            <a:pPr algn="l" indent="-342900" marL="342900">
              <a:buAutoNum type="arabicPeriod" startAt="4"/>
            </a:pPr>
            <a:r>
              <a:rPr lang="en-US">
                <a:latin typeface="Arial"/>
              </a:rPr>
              <a:t>Certificates with details</a:t>
            </a:r>
            <a:endParaRPr lang="en-GB"/>
          </a:p>
          <a:p>
            <a:pPr algn="l" indent="-342900" marL="342900">
              <a:buAutoNum type="arabicPeriod" startAt="4"/>
            </a:pPr>
            <a:r>
              <a:rPr lang="en-US">
                <a:latin typeface="Arial"/>
              </a:rPr>
              <a:t>Sports interests</a:t>
            </a:r>
            <a:endParaRPr lang="en-GB"/>
          </a:p>
          <a:p>
            <a:pPr algn="l" indent="-342900" marL="342900">
              <a:buAutoNum type="arabicPeriod" startAt="4"/>
            </a:pPr>
            <a:r>
              <a:rPr lang="en-US">
                <a:latin typeface="Arial"/>
              </a:rPr>
              <a:t>Contact information (GitHub, Linkedin, Email)</a:t>
            </a:r>
            <a:endParaRPr lang="en-GB"/>
          </a:p>
          <a:p>
            <a:pPr algn="l"/>
            <a:r>
              <a:rPr lang="en-GB">
                <a:latin typeface="Calibri"/>
              </a:rPr>
              <a:t>       </a:t>
            </a:r>
            <a:r>
              <a:rPr lang="en-US">
                <a:latin typeface="Arial"/>
              </a:rPr>
              <a:t>This portfolio is useful to share her profile, achievements, and contact details with others in </a:t>
            </a:r>
            <a:endParaRPr lang="en-GB"/>
          </a:p>
          <a:p>
            <a:pPr algn="l"/>
            <a:r>
              <a:rPr lang="en-GB">
                <a:latin typeface="Calibri"/>
              </a:rPr>
              <a:t>        </a:t>
            </a:r>
            <a:r>
              <a:rPr lang="en-US">
                <a:latin typeface="Arial"/>
              </a:rPr>
              <a:t>a modern and organized way.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9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5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5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5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5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9" name="TextBox 12"/>
          <p:cNvSpPr txBox="1"/>
          <p:nvPr/>
        </p:nvSpPr>
        <p:spPr>
          <a:xfrm>
            <a:off x="834072" y="1711157"/>
            <a:ext cx="9067819" cy="2225041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>
                <a:latin typeface="Calibri"/>
              </a:rPr>
              <a:t>S</a:t>
            </a:r>
            <a:r>
              <a:rPr dirty="0" sz="2400" lang="en-US" err="1">
                <a:latin typeface="Arial"/>
              </a:rPr>
              <a:t>tudents</a:t>
            </a:r>
            <a:r>
              <a:rPr dirty="0" sz="2400" lang="en-US">
                <a:latin typeface="Arial"/>
              </a:rPr>
              <a:t> often struggle to present their skills, achievements, and projects in a professional manner. 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rial"/>
              </a:rPr>
              <a:t>Traditional resumes are static and lack interactivity.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>
                <a:latin typeface="Calibri"/>
              </a:rPr>
              <a:t>A</a:t>
            </a:r>
            <a:r>
              <a:rPr dirty="0" sz="2400" lang="en-US">
                <a:latin typeface="Arial"/>
              </a:rPr>
              <a:t> personal portfolio-website helps in showcasing technical skills, certificates, and extracurricular activities dynamically, increasing opportunities for internships and 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6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65" name="TextBox 10"/>
          <p:cNvSpPr txBox="1"/>
          <p:nvPr/>
        </p:nvSpPr>
        <p:spPr>
          <a:xfrm>
            <a:off x="1057590" y="2090172"/>
            <a:ext cx="7869543" cy="2580641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>
                <a:latin typeface="Calibri"/>
              </a:rPr>
              <a:t>T</a:t>
            </a:r>
            <a:r>
              <a:rPr dirty="0" sz="2400" lang="en-US">
                <a:latin typeface="Arial"/>
              </a:rPr>
              <a:t>his project is a personal portfolio website developed for </a:t>
            </a:r>
            <a:r>
              <a:rPr dirty="0" sz="2400" lang="en-US" err="1">
                <a:latin typeface="Calibri"/>
              </a:rPr>
              <a:t>J</a:t>
            </a:r>
            <a:r>
              <a:rPr dirty="0" sz="2400" lang="en-US" err="1">
                <a:latin typeface="Calibri"/>
              </a:rPr>
              <a:t>e</a:t>
            </a:r>
            <a:r>
              <a:rPr dirty="0" sz="2400" lang="en-US" err="1">
                <a:latin typeface="Calibri"/>
              </a:rPr>
              <a:t>e</a:t>
            </a:r>
            <a:r>
              <a:rPr dirty="0" sz="2400" lang="en-US" err="1">
                <a:latin typeface="Calibri"/>
              </a:rPr>
              <a:t>v</a:t>
            </a:r>
            <a:r>
              <a:rPr dirty="0" sz="2400" lang="en-US" err="1">
                <a:latin typeface="Calibri"/>
              </a:rPr>
              <a:t>a</a:t>
            </a:r>
            <a:r>
              <a:rPr dirty="0" sz="2400" lang="en-US" err="1">
                <a:latin typeface="Calibri"/>
              </a:rPr>
              <a:t>n</a:t>
            </a:r>
            <a:r>
              <a:rPr dirty="0" sz="2400" lang="en-US" err="1">
                <a:latin typeface="Calibri"/>
              </a:rPr>
              <a:t>a</a:t>
            </a:r>
            <a:r>
              <a:rPr dirty="0" sz="2400" lang="en-US" err="1">
                <a:latin typeface="Calibri"/>
              </a:rPr>
              <a:t>.</a:t>
            </a:r>
            <a:r>
              <a:rPr dirty="0" sz="2400" lang="en-US" err="1">
                <a:latin typeface="Calibri"/>
              </a:rPr>
              <a:t>V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rial"/>
              </a:rPr>
              <a:t>It highlights education, skills, certificates, extra curricular achievements, and contact information in an interactive and visually appealing design.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rial"/>
              </a:rPr>
              <a:t>The portfolio is fully responsive and deployed on GitHub Pages for public access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71" name="TextBox 8"/>
          <p:cNvSpPr txBox="1"/>
          <p:nvPr/>
        </p:nvSpPr>
        <p:spPr>
          <a:xfrm>
            <a:off x="876373" y="2174597"/>
            <a:ext cx="7726947" cy="40030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Recruiters To evaluate skills, certificates, and academic achievements</a:t>
            </a:r>
            <a:endParaRPr dirty="0" sz="2400" lang="en-GB"/>
          </a:p>
          <a:p>
            <a:endParaRPr dirty="0" sz="2400" lang="en-GB"/>
          </a:p>
          <a:p>
            <a:r>
              <a:rPr dirty="0" sz="2400" lang="en-US">
                <a:latin typeface="Arial"/>
              </a:rPr>
              <a:t>Faculty/College evaluators → For project assessment and showcasing student achievements</a:t>
            </a:r>
            <a:endParaRPr dirty="0" sz="2400" lang="en-GB"/>
          </a:p>
          <a:p>
            <a:endParaRPr dirty="0" sz="2400" lang="en-GB"/>
          </a:p>
          <a:p>
            <a:r>
              <a:rPr dirty="0" sz="2400" lang="en-US">
                <a:latin typeface="Arial"/>
              </a:rPr>
              <a:t>Peers and collaborators To connect and collaborate on projects</a:t>
            </a:r>
            <a:endParaRPr dirty="0" sz="2400" lang="en-GB"/>
          </a:p>
          <a:p>
            <a:endParaRPr dirty="0" sz="2400" lang="en-GB"/>
          </a:p>
          <a:p>
            <a:r>
              <a:rPr dirty="0" sz="2400" lang="en-US">
                <a:latin typeface="Arial"/>
              </a:rPr>
              <a:t>General audience</a:t>
            </a:r>
            <a:r>
              <a:rPr dirty="0" sz="2400" lang="en-GB">
                <a:latin typeface="Calibri"/>
              </a:rPr>
              <a:t> - </a:t>
            </a:r>
            <a:r>
              <a:rPr dirty="0" sz="2400" lang="en-US">
                <a:latin typeface="Arial"/>
              </a:rPr>
              <a:t>To know about </a:t>
            </a:r>
            <a:r>
              <a:rPr dirty="0" sz="2400" lang="en-US" err="1">
                <a:latin typeface="Calibri"/>
              </a:rPr>
              <a:t>J</a:t>
            </a:r>
            <a:r>
              <a:rPr dirty="0" sz="2400" lang="en-US" err="1">
                <a:latin typeface="Calibri"/>
              </a:rPr>
              <a:t>e</a:t>
            </a:r>
            <a:r>
              <a:rPr dirty="0" sz="2400" lang="en-US" err="1">
                <a:latin typeface="Calibri"/>
              </a:rPr>
              <a:t>e</a:t>
            </a:r>
            <a:r>
              <a:rPr dirty="0" sz="2400" lang="en-US" err="1">
                <a:latin typeface="Calibri"/>
              </a:rPr>
              <a:t>v</a:t>
            </a:r>
            <a:r>
              <a:rPr dirty="0" sz="2400" lang="en-US" err="1">
                <a:latin typeface="Calibri"/>
              </a:rPr>
              <a:t>a</a:t>
            </a:r>
            <a:r>
              <a:rPr dirty="0" sz="2400" lang="en-US" err="1">
                <a:latin typeface="Calibri"/>
              </a:rPr>
              <a:t>n</a:t>
            </a:r>
            <a:r>
              <a:rPr dirty="0" sz="2400" lang="en-US" err="1">
                <a:latin typeface="Calibri"/>
              </a:rPr>
              <a:t>a</a:t>
            </a:r>
            <a:r>
              <a:rPr dirty="0" sz="2400" lang="en-US">
                <a:latin typeface="Arial"/>
              </a:rPr>
              <a:t>'s journey and capabilities.</a:t>
            </a:r>
            <a:endParaRPr altLang="en-US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7" name="TextBox 9"/>
          <p:cNvSpPr txBox="1"/>
          <p:nvPr/>
        </p:nvSpPr>
        <p:spPr>
          <a:xfrm>
            <a:off x="3446817" y="2352842"/>
            <a:ext cx="6738231" cy="29362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Frontend Framework: </a:t>
            </a:r>
            <a:r>
              <a:rPr dirty="0" sz="2400" lang="en-GB" err="1">
                <a:latin typeface="Calibri"/>
              </a:rPr>
              <a:t>React.js</a:t>
            </a:r>
            <a:endParaRPr dirty="0" sz="2400" lang="en-GB"/>
          </a:p>
          <a:p>
            <a:r>
              <a:rPr dirty="0" sz="2400" lang="en-GB">
                <a:latin typeface="Calibri"/>
              </a:rPr>
              <a:t>Styling : </a:t>
            </a:r>
            <a:r>
              <a:rPr dirty="0" sz="2400" lang="en-US">
                <a:latin typeface="Arial"/>
              </a:rPr>
              <a:t>CSS, </a:t>
            </a:r>
            <a:r>
              <a:rPr dirty="0" sz="2400" lang="en-GB">
                <a:latin typeface="Calibri"/>
              </a:rPr>
              <a:t>animations </a:t>
            </a:r>
          </a:p>
          <a:p>
            <a:r>
              <a:rPr dirty="0" sz="2400" lang="en-GB">
                <a:latin typeface="Calibri"/>
              </a:rPr>
              <a:t>Other </a:t>
            </a:r>
            <a:r>
              <a:rPr dirty="0" sz="2400" lang="en-US">
                <a:latin typeface="Arial"/>
              </a:rPr>
              <a:t>Libraries: react-icons, </a:t>
            </a:r>
            <a:r>
              <a:rPr dirty="0" sz="2400" lang="en-US" err="1">
                <a:latin typeface="Arial"/>
              </a:rPr>
              <a:t>typed.js</a:t>
            </a:r>
            <a:r>
              <a:rPr dirty="0" sz="2400" lang="en-US">
                <a:latin typeface="Arial"/>
              </a:rPr>
              <a:t>, AOS </a:t>
            </a:r>
            <a:r>
              <a:rPr dirty="0" sz="2400" lang="en-GB">
                <a:latin typeface="Calibri"/>
              </a:rPr>
              <a:t>animations </a:t>
            </a:r>
          </a:p>
          <a:p>
            <a:r>
              <a:rPr dirty="0" sz="2400" lang="en-GB">
                <a:latin typeface="Calibri"/>
              </a:rPr>
              <a:t>Version C</a:t>
            </a:r>
            <a:r>
              <a:rPr dirty="0" sz="2400" lang="en-US" err="1">
                <a:latin typeface="Arial"/>
              </a:rPr>
              <a:t>ontrol</a:t>
            </a:r>
            <a:r>
              <a:rPr dirty="0" sz="2400" lang="en-US">
                <a:latin typeface="Arial"/>
              </a:rPr>
              <a:t>: </a:t>
            </a:r>
            <a:r>
              <a:rPr dirty="0" sz="2400" lang="en-US" err="1">
                <a:latin typeface="Arial"/>
              </a:rPr>
              <a:t>Git</a:t>
            </a:r>
            <a:r>
              <a:rPr dirty="0" sz="2400" lang="en-US">
                <a:latin typeface="Arial"/>
              </a:rPr>
              <a:t> &amp; </a:t>
            </a:r>
            <a:r>
              <a:rPr dirty="0" sz="2400" lang="en-GB">
                <a:latin typeface="Calibri"/>
              </a:rPr>
              <a:t>GitHub</a:t>
            </a:r>
          </a:p>
          <a:p>
            <a:r>
              <a:rPr dirty="0" sz="2400" lang="en-GB">
                <a:latin typeface="Calibri"/>
              </a:rPr>
              <a:t>Deployment</a:t>
            </a:r>
            <a:r>
              <a:rPr dirty="0" sz="2400" lang="en-US">
                <a:latin typeface="Arial"/>
              </a:rPr>
              <a:t>: GitHub Pages</a:t>
            </a:r>
            <a:endParaRPr dirty="0" sz="2400" lang="en-GB"/>
          </a:p>
          <a:p>
            <a:r>
              <a:rPr dirty="0" sz="2400" lang="en-US">
                <a:latin typeface="Arial"/>
              </a:rPr>
              <a:t>Design Tools: </a:t>
            </a:r>
            <a:r>
              <a:rPr dirty="0" sz="2400" lang="en-US" err="1">
                <a:latin typeface="Arial"/>
              </a:rPr>
              <a:t>Canva</a:t>
            </a:r>
            <a:r>
              <a:rPr dirty="0" sz="2400" lang="en-US">
                <a:latin typeface="Arial"/>
              </a:rPr>
              <a:t> / </a:t>
            </a:r>
            <a:r>
              <a:rPr dirty="0" sz="2400" lang="en-US" err="1">
                <a:latin typeface="Arial"/>
              </a:rPr>
              <a:t>Figma</a:t>
            </a:r>
            <a:r>
              <a:rPr dirty="0" sz="2400" lang="en-US">
                <a:latin typeface="Arial"/>
              </a:rPr>
              <a:t> for layout inspiration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>
            <a:off x="1033824" y="1701865"/>
            <a:ext cx="9354923" cy="40030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The portfolio follows a modern single-page scrolling layout with sections</a:t>
            </a:r>
            <a:r>
              <a:rPr dirty="0" sz="2400" lang="en-GB">
                <a:latin typeface="Calibri"/>
              </a:rPr>
              <a:t>:</a:t>
            </a:r>
          </a:p>
          <a:p>
            <a:endParaRPr dirty="0" sz="2400" lang="en-GB"/>
          </a:p>
          <a:p>
            <a:r>
              <a:rPr dirty="0" sz="2400" lang="en-US">
                <a:latin typeface="Arial"/>
              </a:rPr>
              <a:t>Home (Hero)-&gt; Animated introduction with glowing effects and profile photo.</a:t>
            </a:r>
            <a:endParaRPr dirty="0" sz="2400" lang="en-GB"/>
          </a:p>
          <a:p>
            <a:r>
              <a:rPr dirty="0" sz="2400" lang="en-GB">
                <a:latin typeface="Calibri"/>
              </a:rPr>
              <a:t>About-&gt;</a:t>
            </a:r>
            <a:r>
              <a:rPr dirty="0" sz="2400" lang="en-US">
                <a:latin typeface="Arial"/>
              </a:rPr>
              <a:t> introduction, education details, and career goal</a:t>
            </a:r>
            <a:r>
              <a:rPr dirty="0" sz="2400" lang="en-GB">
                <a:latin typeface="Calibri"/>
              </a:rPr>
              <a:t>.</a:t>
            </a:r>
          </a:p>
          <a:p>
            <a:r>
              <a:rPr dirty="0" sz="2400" lang="en-US">
                <a:latin typeface="Arial"/>
              </a:rPr>
              <a:t>Skills-&gt; Display of technical skills with logos and animations.</a:t>
            </a:r>
            <a:endParaRPr dirty="0" sz="2400" lang="en-GB"/>
          </a:p>
          <a:p>
            <a:r>
              <a:rPr dirty="0" sz="2400" lang="en-US">
                <a:latin typeface="Arial"/>
              </a:rPr>
              <a:t>Certificates-&gt; Achievements displayed</a:t>
            </a:r>
            <a:r>
              <a:rPr dirty="0" sz="2400" lang="en-GB">
                <a:latin typeface="Calibri"/>
              </a:rPr>
              <a:t>.</a:t>
            </a:r>
          </a:p>
          <a:p>
            <a:r>
              <a:rPr dirty="0" sz="2400" lang="en-US">
                <a:latin typeface="Arial"/>
              </a:rPr>
              <a:t>Sports-&gt;Section highlighting extracurricular activities with </a:t>
            </a:r>
            <a:r>
              <a:rPr dirty="0" sz="2400" lang="en-GB">
                <a:latin typeface="Calibri"/>
              </a:rPr>
              <a:t>images.</a:t>
            </a:r>
          </a:p>
          <a:p>
            <a:r>
              <a:rPr dirty="0" sz="2400" lang="en-US">
                <a:latin typeface="Arial"/>
              </a:rPr>
              <a:t>Contact-&gt;Direct links to email, GitHub, and </a:t>
            </a:r>
            <a:r>
              <a:rPr dirty="0" sz="2400" lang="en-US" err="1">
                <a:latin typeface="Arial"/>
              </a:rPr>
              <a:t>Linkedin</a:t>
            </a:r>
            <a:r>
              <a:rPr dirty="0" sz="2400" lang="en-GB">
                <a:latin typeface="Calibri"/>
              </a:rPr>
              <a:t>.</a:t>
            </a:r>
          </a:p>
          <a:p>
            <a:r>
              <a:rPr dirty="0" sz="2400" lang="en-US">
                <a:latin typeface="Arial"/>
              </a:rPr>
              <a:t>Footer-&gt; Clean copyright and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84" name="TextBox 3"/>
          <p:cNvSpPr txBox="1"/>
          <p:nvPr/>
        </p:nvSpPr>
        <p:spPr>
          <a:xfrm>
            <a:off x="755332" y="1748989"/>
            <a:ext cx="9755977" cy="29362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Animated typing effect for introduction.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Floating glowing decorations for modern design.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Profile photo with animated circular border.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Certificates displayed as cards with pop-up view and download option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 Sports achievements showcased with images and descriptions.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Smooth scroll navigation with </a:t>
            </a:r>
            <a:r>
              <a:rPr dirty="0" sz="2400" lang="en-US" err="1">
                <a:latin typeface="Arial"/>
              </a:rPr>
              <a:t>navbar</a:t>
            </a:r>
            <a:r>
              <a:rPr dirty="0" sz="2400" lang="en-US">
                <a:latin typeface="Arial"/>
              </a:rPr>
              <a:t>.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Fully responsive (works on desktop and mobile).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2024-03-20T11:07:22Z</dcterms:created>
  <dcterms:modified xsi:type="dcterms:W3CDTF">2025-09-01T14:11:16Z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8f236dc7ad9f4e91abb070f48aa0fa76</vt:lpwstr>
  </property>
</Properties>
</file>