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99" d="100"/>
          <a:sy n="99"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1951633"/>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68329639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679592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9177005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6698202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1948932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7086907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6534739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3399186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7482559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5487695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8653804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30689823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999842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55212706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044945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035469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35101796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13645490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7006567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5128601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953466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509160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817500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55935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45449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861255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196246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2000226" y="3259604"/>
            <a:ext cx="9982200"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R.Jeevanandam</a:t>
            </a:r>
            <a:endParaRPr lang="en-US" altLang="zh-CN" sz="2400" b="0" i="0" u="none" strike="noStrike" kern="0" cap="none" spc="0" baseline="0">
              <a:solidFill>
                <a:srgbClr val="000000"/>
              </a:solidFill>
              <a:latin typeface="Calibri" pitchFamily="0" charset="0"/>
              <a:ea typeface="Calibri"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312</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0</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a:t>
            </a:r>
            <a:r>
              <a:rPr lang="en-US" altLang="zh-CN" sz="2400" b="0" i="0" u="none" strike="noStrike" kern="0" cap="none" spc="0" baseline="0">
                <a:solidFill>
                  <a:srgbClr val="000000"/>
                </a:solidFill>
                <a:latin typeface="Calibri" pitchFamily="0" charset="0"/>
                <a:ea typeface="Calibri" pitchFamily="0" charset="0"/>
                <a:cs typeface="Calibri" pitchFamily="0" charset="0"/>
              </a:rPr>
              <a:t>288</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V</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&amp;</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i</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n</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o</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g</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4654455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7440458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499501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540120681"/>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87421056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96709928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4153244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8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2400" b="1"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78838011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00955844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23297880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27881940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39368275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66577160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cp:lastModifiedBy>root</cp:lastModifiedBy>
  <cp:revision>0</cp:revision>
  <dcterms:created xsi:type="dcterms:W3CDTF">2024-09-01T02:42:38Z</dcterms:created>
  <dcterms:modified xsi:type="dcterms:W3CDTF">2024-09-02T05:55:52Z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715f6d537f444030b39f5bc763078215</vt:lpwstr>
  </property>
</Properties>
</file>