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JEEVANANDAM.G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RMX3193</dc:creator>
  <dcterms:created xsi:type="dcterms:W3CDTF">2024-09-07T02:26:37Z</dcterms:created>
  <dcterms:modified xsi:type="dcterms:W3CDTF">2024-09-14T13:57:00Z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1d645bfb17654f10803e4190a773b82b</vt:lpwstr>
  </property>
</Properties>
</file>