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69" r:id="rId9"/>
    <p:sldId id="270" r:id="rId10"/>
    <p:sldId id="271" r:id="rId11"/>
    <p:sldId id="272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511" y="0"/>
            <a:ext cx="9731021" cy="363931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PLANT SEEDLING CLASSIFICATION USING A CNN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sz="2800" dirty="0"/>
              <a:t>JEEVANANTHAM P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ありがと</a:t>
            </a:r>
            <a:r>
              <a:rPr lang="en-IN" altLang="ja-JP" dirty="0"/>
              <a:t>-THANK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9" y="417690"/>
            <a:ext cx="9528048" cy="10425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“Why AI? My Journey into Plant Seedling Classification”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404" y="1670756"/>
            <a:ext cx="9520061" cy="498968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Driven by a Passion for Learning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My fascination with advanced technologies like Convolutional Neural Networks (CNNs) inspired me to dive into this project, giving me hands-on experience in one of the most transformative fields and deepening my understanding of AI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Building Strong Technical Skills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Through data preprocessing, model training, and evaluation, I developed essential AI skills. This project strengthened my foundation in CNNs, preparing me for future tech challenges and industry demands.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26" y="206022"/>
            <a:ext cx="7781544" cy="85905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LIBRARIES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561" y="961813"/>
            <a:ext cx="6803136" cy="3657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PyDrive</a:t>
            </a:r>
            <a:r>
              <a:rPr lang="en-US" sz="2000" dirty="0">
                <a:solidFill>
                  <a:schemeClr val="bg1"/>
                </a:solidFill>
              </a:rPr>
              <a:t> – Integrates Google Drive with </a:t>
            </a:r>
            <a:r>
              <a:rPr lang="en-US" sz="2000" dirty="0" err="1">
                <a:solidFill>
                  <a:schemeClr val="bg1"/>
                </a:solidFill>
              </a:rPr>
              <a:t>Colab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google.colab.drive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Mounts Google Drive for file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os</a:t>
            </a:r>
            <a:r>
              <a:rPr lang="en-US" sz="2000" dirty="0">
                <a:solidFill>
                  <a:schemeClr val="bg1"/>
                </a:solidFill>
              </a:rPr>
              <a:t> – Manages file and directory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shutil</a:t>
            </a:r>
            <a:r>
              <a:rPr lang="en-US" sz="2000" dirty="0">
                <a:solidFill>
                  <a:schemeClr val="bg1"/>
                </a:solidFill>
              </a:rPr>
              <a:t> – Copies and moves files between directories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sklearn.model_selection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train_test_split</a:t>
            </a:r>
            <a:r>
              <a:rPr lang="en-US" sz="2000" dirty="0">
                <a:solidFill>
                  <a:schemeClr val="bg1"/>
                </a:solidFill>
              </a:rPr>
              <a:t>) – Splits data into training and testing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tensorflow</a:t>
            </a:r>
            <a:r>
              <a:rPr lang="en-US" sz="2000" dirty="0">
                <a:solidFill>
                  <a:srgbClr val="FF0000"/>
                </a:solidFill>
              </a:rPr>
              <a:t> &amp; </a:t>
            </a:r>
            <a:r>
              <a:rPr lang="en-US" sz="2000" dirty="0" err="1">
                <a:solidFill>
                  <a:srgbClr val="FF0000"/>
                </a:solidFill>
              </a:rPr>
              <a:t>keras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Builds and trains the CNN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matplotlib.pyplot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Visualizes training accuracy and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sklearn.metrics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confusion_matrix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classification_report</a:t>
            </a:r>
            <a:r>
              <a:rPr lang="en-US" sz="2000" dirty="0">
                <a:solidFill>
                  <a:schemeClr val="bg1"/>
                </a:solidFill>
              </a:rPr>
              <a:t>) – Generates model performance reports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STEPS INVOLVED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078" y="711200"/>
            <a:ext cx="6718300" cy="4612317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dirty="0"/>
              <a:t>Mount Google Drive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Prepare Directory Structure for Dataset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Split Dataset into Training and Testing Sets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Data Preprocessing and Augmentation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Define the CNN Model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 the Model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Train the Model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Save the Model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Evaluate the Model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Plot Training History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Generate Classification Report and Confusion Matrix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Single Image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21CF0-62BD-0C6F-54BB-F51D6623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4116A-23BB-CD7C-6999-21893EA90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477" y="293296"/>
            <a:ext cx="11363678" cy="618652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1. Mount Google Drive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code mounts Google Drive in the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Colab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environment to save the trained model and access datasets.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2. Prepare Directory Structure for Dataset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train_dir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test_dir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directories are created for training and testing datasets.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Classes are listed from the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dataset_path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to get all available categories of plant seedlings.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3. Split Dataset into Training and Testing Sets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each class (e.g., Maize, Wheat), images are split into training (80%) and testing (20%) sets using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train_test_split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code then creates class-specific subdirectories in the train and test directories and copies images accordingly.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7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4443C-FDDB-109A-B6C9-8E154BA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9BF5D-5BBB-2A64-D19E-36678B8D2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59644"/>
            <a:ext cx="11250789" cy="626533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4. Data Preprocessing and Augmentation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Two </a:t>
            </a:r>
            <a:r>
              <a:rPr lang="en-US" sz="2000" dirty="0" err="1">
                <a:solidFill>
                  <a:schemeClr val="accent6"/>
                </a:solidFill>
              </a:rPr>
              <a:t>ImageDataGenerator</a:t>
            </a:r>
            <a:r>
              <a:rPr lang="en-US" sz="2000" dirty="0">
                <a:solidFill>
                  <a:schemeClr val="accent6"/>
                </a:solidFill>
              </a:rPr>
              <a:t> instances are created:</a:t>
            </a:r>
          </a:p>
          <a:p>
            <a:r>
              <a:rPr lang="en-US" sz="2000" dirty="0" err="1"/>
              <a:t>train_datagen</a:t>
            </a:r>
            <a:r>
              <a:rPr lang="en-US" sz="2000" dirty="0"/>
              <a:t> applies data augmentation (rescaling, rotation, zoom, and flipping) to increase data variability.</a:t>
            </a:r>
          </a:p>
          <a:p>
            <a:r>
              <a:rPr lang="en-US" sz="2000" dirty="0" err="1"/>
              <a:t>test_datagen</a:t>
            </a:r>
            <a:r>
              <a:rPr lang="en-US" sz="2000" dirty="0"/>
              <a:t> only rescales images.</a:t>
            </a:r>
          </a:p>
          <a:p>
            <a:r>
              <a:rPr lang="en-US" sz="2000" dirty="0" err="1"/>
              <a:t>train_generator</a:t>
            </a:r>
            <a:r>
              <a:rPr lang="en-US" sz="2000" dirty="0"/>
              <a:t> and </a:t>
            </a:r>
            <a:r>
              <a:rPr lang="en-US" sz="2000" dirty="0" err="1"/>
              <a:t>test_generator</a:t>
            </a:r>
            <a:r>
              <a:rPr lang="en-US" sz="2000" dirty="0"/>
              <a:t> load images from their respective directories and apply transformations in batches for the model.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5. Define the CNN 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The model architecture is defined using </a:t>
            </a:r>
            <a:r>
              <a:rPr lang="en-US" sz="2000" dirty="0" err="1">
                <a:solidFill>
                  <a:schemeClr val="accent6"/>
                </a:solidFill>
              </a:rPr>
              <a:t>Keras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000" dirty="0"/>
              <a:t>Three Convolutional Layers followed by </a:t>
            </a:r>
            <a:r>
              <a:rPr lang="en-US" sz="2000" dirty="0" err="1"/>
              <a:t>MaxPooling</a:t>
            </a:r>
            <a:r>
              <a:rPr lang="en-US" sz="2000" dirty="0"/>
              <a:t> layers.</a:t>
            </a:r>
          </a:p>
          <a:p>
            <a:r>
              <a:rPr lang="en-US" sz="2000" dirty="0"/>
              <a:t>Flatten Layer to convert the 3D data into 1D for the dense layers.</a:t>
            </a:r>
          </a:p>
          <a:p>
            <a:r>
              <a:rPr lang="en-US" sz="2000" dirty="0"/>
              <a:t>Dense Layer for learning patterns and Dropout to prevent overfitting.</a:t>
            </a:r>
          </a:p>
          <a:p>
            <a:r>
              <a:rPr lang="en-US" sz="2000" dirty="0"/>
              <a:t>Output Layer with </a:t>
            </a:r>
            <a:r>
              <a:rPr lang="en-US" sz="2000" dirty="0" err="1"/>
              <a:t>softmax</a:t>
            </a:r>
            <a:r>
              <a:rPr lang="en-US" sz="2000" dirty="0"/>
              <a:t> activation for multi-class classification.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898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B2E30-404D-98AC-563B-467C5211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16BA-B2CC-6AE7-D065-AD8987895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01600"/>
            <a:ext cx="11431411" cy="658142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6. Compile the Model</a:t>
            </a:r>
          </a:p>
          <a:p>
            <a:r>
              <a:rPr lang="en-US" sz="2000" dirty="0"/>
              <a:t>The model is compiled with </a:t>
            </a:r>
            <a:r>
              <a:rPr lang="en-US" sz="2000" dirty="0" err="1"/>
              <a:t>adam</a:t>
            </a:r>
            <a:r>
              <a:rPr lang="en-US" sz="2000" dirty="0"/>
              <a:t> optimizer, </a:t>
            </a:r>
            <a:r>
              <a:rPr lang="en-US" sz="2000" dirty="0" err="1"/>
              <a:t>categorical_crossentropy</a:t>
            </a:r>
            <a:r>
              <a:rPr lang="en-US" sz="2000" dirty="0"/>
              <a:t> loss (since it’s multi-class classification), and accuracy as a metric.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7. Train the Model</a:t>
            </a:r>
          </a:p>
          <a:p>
            <a:r>
              <a:rPr lang="en-US" sz="2000" dirty="0"/>
              <a:t>The model is trained on the training data and validated with the testing data over 10 epochs.</a:t>
            </a:r>
          </a:p>
          <a:p>
            <a:r>
              <a:rPr lang="en-US" sz="2000" dirty="0"/>
              <a:t>Training history (accuracy and loss) is stored for plotting later.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8. Save the Model</a:t>
            </a:r>
          </a:p>
          <a:p>
            <a:r>
              <a:rPr lang="en-US" sz="2000" dirty="0"/>
              <a:t>The trained model is saved to Google Drive as plant_seedling_cnn_model.h5 for future use.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9. Evaluate the Model</a:t>
            </a:r>
          </a:p>
          <a:p>
            <a:r>
              <a:rPr lang="en-US" sz="2000" dirty="0"/>
              <a:t>The model is evaluated on the test set, and test accuracy is printed.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685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28CBC-95A6-F21F-58A4-7B2AF492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BE3E5-C7B3-6F14-F639-9D1F9FFCA0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80623"/>
            <a:ext cx="11228211" cy="653626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10. Plot Training History</a:t>
            </a:r>
          </a:p>
          <a:p>
            <a:r>
              <a:rPr lang="en-US" sz="2000" dirty="0"/>
              <a:t>Using matplotlib, the code plots training and validation accuracy and loss across epochs.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11. Generate Classification Report and Confusion Matrix</a:t>
            </a:r>
          </a:p>
          <a:p>
            <a:r>
              <a:rPr lang="en-US" sz="2000" dirty="0"/>
              <a:t>Predictions are made on the test data to create a confusion matrix and a detailed classification report.</a:t>
            </a:r>
          </a:p>
          <a:p>
            <a:r>
              <a:rPr lang="en-US" sz="2000" dirty="0" err="1"/>
              <a:t>classification_report</a:t>
            </a:r>
            <a:r>
              <a:rPr lang="en-US" sz="2000" dirty="0"/>
              <a:t> includes precision, recall, and F1-score for each class.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12. Single Image Prediction</a:t>
            </a:r>
          </a:p>
          <a:p>
            <a:r>
              <a:rPr lang="en-US" sz="2000" dirty="0"/>
              <a:t>A sample image is loaded, preprocessed, and passed to the model for prediction.</a:t>
            </a:r>
          </a:p>
          <a:p>
            <a:r>
              <a:rPr lang="en-US" sz="2000" dirty="0"/>
              <a:t>The predicted class is outputted as the final result, showing the model’s classification for that specific image.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72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BFAF-3E04-1491-9C94-6D99EDAA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CHALLENGES FACED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98A978-0020-61D9-C535-3714CC03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23E35-4F6A-54B7-2A47-2AF3C573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52851"/>
            <a:ext cx="11115322" cy="486572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Data Splitting Issues</a:t>
            </a:r>
          </a:p>
          <a:p>
            <a:r>
              <a:rPr lang="en-US" sz="2000" dirty="0"/>
              <a:t>Initially, I didn’t separate the dataset into training and testing directories, which affected the model’s performance. Adjusting the split was essential for accurate validation and model evaluation.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Model Saving Difficulties</a:t>
            </a:r>
          </a:p>
          <a:p>
            <a:r>
              <a:rPr lang="en-US" sz="2000" dirty="0"/>
              <a:t>Encountered issues with saving the trained model to Google Drive. Ensuring the model saved properly allowed for future access and use without re-training.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Long Training Time</a:t>
            </a:r>
          </a:p>
          <a:p>
            <a:r>
              <a:rPr lang="en-US" sz="2000" dirty="0"/>
              <a:t>Training the model with multiple epochs was time-intensive. To address this, I optimized the number of epochs to strike a balance between model accuracy and training efficiency, reducing processing time without significant loss in performance.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1409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63</TotalTime>
  <Words>819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Trade Gothic LT Pro</vt:lpstr>
      <vt:lpstr>Arial</vt:lpstr>
      <vt:lpstr>Calibri</vt:lpstr>
      <vt:lpstr>Trebuchet MS</vt:lpstr>
      <vt:lpstr>Office Theme</vt:lpstr>
      <vt:lpstr>PLANT SEEDLING CLASSIFICATION USING A CNN MODEL</vt:lpstr>
      <vt:lpstr>“Why AI? My Journey into Plant Seedling Classification”</vt:lpstr>
      <vt:lpstr>LIBRARIES USED</vt:lpstr>
      <vt:lpstr>STEPS INVOLVED</vt:lpstr>
      <vt:lpstr>PowerPoint Presentation</vt:lpstr>
      <vt:lpstr>PowerPoint Presentation</vt:lpstr>
      <vt:lpstr>PowerPoint Presentation</vt:lpstr>
      <vt:lpstr>PowerPoint Presentation</vt:lpstr>
      <vt:lpstr>CHALLENGES FACED</vt:lpstr>
      <vt:lpstr>ありがと-THANK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Jeevanantham Panneerselvam</dc:creator>
  <cp:lastModifiedBy>Jeevanantham Panneerselvam</cp:lastModifiedBy>
  <cp:revision>1</cp:revision>
  <dcterms:created xsi:type="dcterms:W3CDTF">2024-10-28T15:52:37Z</dcterms:created>
  <dcterms:modified xsi:type="dcterms:W3CDTF">2024-10-28T16:55:41Z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