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Student </a:t>
            </a:r>
            <a:r>
              <a:rPr lang="en-US" sz="6000">
                <a:solidFill>
                  <a:schemeClr val="bg1"/>
                </a:solidFill>
              </a:rPr>
              <a:t>registration web </a:t>
            </a:r>
            <a:br>
              <a:rPr lang="en-US" sz="60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app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CEBFF"/>
                </a:solidFill>
              </a:rPr>
              <a:t>-JEEVANANTHAM P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A435987-19F9-41CC-6DF2-B79D7E2C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7306" y="2337847"/>
            <a:ext cx="3307433" cy="74791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A185-9540-3CE8-E4F0-880BB80B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in Student Registration and Enrollment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4CFE-9D5A-6902-D403-A085E331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 1: User accesses index.html.</a:t>
            </a:r>
          </a:p>
          <a:p>
            <a:r>
              <a:rPr lang="en-IN" sz="2800" dirty="0"/>
              <a:t>Step 2: User submits the form to </a:t>
            </a:r>
            <a:r>
              <a:rPr lang="en-IN" sz="2800" dirty="0" err="1"/>
              <a:t>register.php</a:t>
            </a:r>
            <a:r>
              <a:rPr lang="en-IN" sz="2800" dirty="0"/>
              <a:t>.</a:t>
            </a:r>
          </a:p>
          <a:p>
            <a:r>
              <a:rPr lang="en-IN" sz="2800" dirty="0"/>
              <a:t>Step 3: </a:t>
            </a:r>
            <a:r>
              <a:rPr lang="en-IN" sz="2800" dirty="0" err="1"/>
              <a:t>register.php</a:t>
            </a:r>
            <a:r>
              <a:rPr lang="en-IN" sz="2800" dirty="0"/>
              <a:t> inserts data, then includes </a:t>
            </a:r>
            <a:r>
              <a:rPr lang="en-IN" sz="2800" dirty="0" err="1"/>
              <a:t>page.php</a:t>
            </a:r>
            <a:r>
              <a:rPr lang="en-IN" sz="2800" dirty="0"/>
              <a:t>.</a:t>
            </a:r>
          </a:p>
          <a:p>
            <a:r>
              <a:rPr lang="en-IN" sz="2800" dirty="0"/>
              <a:t>Step 4: </a:t>
            </a:r>
            <a:r>
              <a:rPr lang="en-IN" sz="2800" dirty="0" err="1"/>
              <a:t>page.php</a:t>
            </a:r>
            <a:r>
              <a:rPr lang="en-IN" sz="2800" dirty="0"/>
              <a:t> confirms or redirects, often to </a:t>
            </a:r>
            <a:r>
              <a:rPr lang="en-IN" sz="2800" dirty="0" err="1"/>
              <a:t>history.php</a:t>
            </a:r>
            <a:r>
              <a:rPr lang="en-IN" sz="2800" dirty="0"/>
              <a:t>.</a:t>
            </a:r>
          </a:p>
          <a:p>
            <a:r>
              <a:rPr lang="en-IN" sz="2800" dirty="0"/>
              <a:t>Step 5: </a:t>
            </a:r>
            <a:r>
              <a:rPr lang="en-IN" sz="2800" dirty="0" err="1"/>
              <a:t>history.php</a:t>
            </a:r>
            <a:r>
              <a:rPr lang="en-IN" sz="2800" dirty="0"/>
              <a:t> displays all records.</a:t>
            </a:r>
          </a:p>
        </p:txBody>
      </p:sp>
    </p:spTree>
    <p:extLst>
      <p:ext uri="{BB962C8B-B14F-4D97-AF65-F5344CB8AC3E}">
        <p14:creationId xmlns:p14="http://schemas.microsoft.com/office/powerpoint/2010/main" val="17116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016-1ADC-848D-9E80-120C27B7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User Accesses index.html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7931-70EB-6E76-322B-DCEA3D19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85341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The entry point of the application.</a:t>
            </a:r>
          </a:p>
          <a:p>
            <a:r>
              <a:rPr lang="en-US" sz="3200" dirty="0"/>
              <a:t>Displays a registration form with fields for name, roll number, mobile, email, and course.</a:t>
            </a:r>
          </a:p>
          <a:p>
            <a:r>
              <a:rPr lang="en-US" sz="3200" dirty="0"/>
              <a:t>User enters information and submits it to proceed with the registration.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55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6AE7-CBB6-2894-FDA5-BFE5624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Form Submission to </a:t>
            </a:r>
            <a:r>
              <a:rPr lang="en-US" dirty="0" err="1"/>
              <a:t>register.php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ADB4-61CA-4B27-AD85-887FD4FE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8439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700" dirty="0"/>
              <a:t>Captures the form data submitted by the user.</a:t>
            </a:r>
          </a:p>
          <a:p>
            <a:r>
              <a:rPr lang="en-US" sz="2700" dirty="0"/>
              <a:t>Connects to the database and inserts the user’s details into the ENROLLMENT table.</a:t>
            </a:r>
          </a:p>
          <a:p>
            <a:r>
              <a:rPr lang="en-US" sz="2700" dirty="0"/>
              <a:t>Ensures data is stored securely before proceeding to the next step.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67431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DB58-E10C-9BD3-DCF5-AFF71878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Data Insertion and Redirection with </a:t>
            </a:r>
            <a:r>
              <a:rPr lang="en-US" dirty="0" err="1"/>
              <a:t>register.php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E1C5-4D6C-8D66-39CF-08464817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700" dirty="0"/>
              <a:t>After successfully inserting data, </a:t>
            </a:r>
            <a:r>
              <a:rPr lang="en-US" sz="2700" dirty="0" err="1"/>
              <a:t>register.php</a:t>
            </a:r>
            <a:r>
              <a:rPr lang="en-US" sz="2700" dirty="0"/>
              <a:t> includes </a:t>
            </a:r>
            <a:r>
              <a:rPr lang="en-US" sz="2700" dirty="0" err="1"/>
              <a:t>page.php</a:t>
            </a:r>
            <a:r>
              <a:rPr lang="en-US" sz="2700" dirty="0"/>
              <a:t>.</a:t>
            </a:r>
          </a:p>
          <a:p>
            <a:r>
              <a:rPr lang="en-US" sz="2700" dirty="0"/>
              <a:t>This seamless inclusion allows immediate feedback or a redirect without requiring a separate page load.</a:t>
            </a:r>
          </a:p>
          <a:p>
            <a:r>
              <a:rPr lang="en-US" sz="2700" dirty="0"/>
              <a:t>Ensures user experience continuity by keeping the process in flow.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5081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E35-26BB-6D46-A3E4-9882B04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Confirmation or Redirection with </a:t>
            </a:r>
            <a:r>
              <a:rPr lang="en-US" dirty="0" err="1"/>
              <a:t>page.php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A4BA-5933-1C74-6DBA-9B307A5D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700" dirty="0"/>
              <a:t>Confirms successful registration to the user.</a:t>
            </a:r>
          </a:p>
          <a:p>
            <a:r>
              <a:rPr lang="en-US" sz="2700" dirty="0"/>
              <a:t>Redirects to </a:t>
            </a:r>
            <a:r>
              <a:rPr lang="en-US" sz="2700" dirty="0" err="1"/>
              <a:t>history.php</a:t>
            </a:r>
            <a:r>
              <a:rPr lang="en-US" sz="2700" dirty="0"/>
              <a:t>, which provides an overview of all enrollment records.</a:t>
            </a:r>
          </a:p>
          <a:p>
            <a:r>
              <a:rPr lang="en-US" sz="2700" dirty="0"/>
              <a:t>This step bridges the registration with the enrollment history display.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9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1B9F-9D0B-FDF7-4283-801307F4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Display of Enrollment History on </a:t>
            </a:r>
            <a:r>
              <a:rPr lang="en-US" dirty="0" err="1"/>
              <a:t>history.php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39E2-E318-EC05-CBBF-447A8598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Retrieves and displays all stored records from the ENROLLMENT table.</a:t>
            </a:r>
          </a:p>
          <a:p>
            <a:r>
              <a:rPr lang="en-US" sz="2800" dirty="0"/>
              <a:t>Users can view the list of all registrations with details like name, roll number, and course.</a:t>
            </a:r>
          </a:p>
          <a:p>
            <a:r>
              <a:rPr lang="en-US" sz="2800" dirty="0"/>
              <a:t>Ensures transparency and allows users to verify their information in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33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10C3-3381-FD09-567F-9CC0D93C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09DF-F50F-DC5F-B466-2E9ED736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700" dirty="0"/>
              <a:t>XAMPP Setup: This project runs on the XAMPP server, which provides an Apache server, PHP, and MySQL support in a single package.</a:t>
            </a:r>
          </a:p>
          <a:p>
            <a:r>
              <a:rPr lang="en-IN" sz="2700" dirty="0"/>
              <a:t>Database Configuration: MySQL in XAMPP hosts the STUDENT database, storing student </a:t>
            </a:r>
            <a:r>
              <a:rPr lang="en-IN" sz="2700" dirty="0" err="1"/>
              <a:t>enrollment</a:t>
            </a:r>
            <a:r>
              <a:rPr lang="en-IN" sz="2700" dirty="0"/>
              <a:t> details. Tables like ENROLLMENT are created here to handle registrations.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07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EFD6-B385-BE8F-3091-6E8C2FFD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B3EB-9644-7243-B825-CA97779A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0202"/>
            <a:ext cx="11029615" cy="3888597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Database Connection Issues: </a:t>
            </a:r>
            <a:r>
              <a:rPr lang="en-US" sz="2700" dirty="0"/>
              <a:t>Initially faced difficulties connecting to the MySQL database in XAMPP. I resolved these issues by ensuring the database was properly set up and the connection parameters in the PHP script were correct.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Deployment Issues: </a:t>
            </a:r>
            <a:r>
              <a:rPr lang="en-US" sz="2700" dirty="0"/>
              <a:t>Transitioning from a local development environment to a live server (if applicable) presented challenges, such as ensuring that file paths and database connections were correctly configured in the production environment.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425483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562</TotalTime>
  <Words>457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Custom</vt:lpstr>
      <vt:lpstr>Student registration web  app</vt:lpstr>
      <vt:lpstr>Execution Flow in Student Registration and Enrollment System</vt:lpstr>
      <vt:lpstr>Step 1: User Accesses index.html </vt:lpstr>
      <vt:lpstr>Step 2: Form Submission to register.php </vt:lpstr>
      <vt:lpstr>Step 3: Data Insertion and Redirection with register.php </vt:lpstr>
      <vt:lpstr>Step 4: Confirmation or Redirection with page.php </vt:lpstr>
      <vt:lpstr>Step 5: Display of Enrollment History on history.php </vt:lpstr>
      <vt:lpstr>SOFTWARE USED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Jeevanantham Panneerselvam</dc:creator>
  <cp:lastModifiedBy>Jeevanantham Panneerselvam</cp:lastModifiedBy>
  <cp:revision>2</cp:revision>
  <dcterms:created xsi:type="dcterms:W3CDTF">2024-10-28T17:09:53Z</dcterms:created>
  <dcterms:modified xsi:type="dcterms:W3CDTF">2024-10-29T02:32:35Z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