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S.Jeevanatham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312200654</a:t>
            </a:r>
            <a:endParaRPr lang="en-US" sz="2400" dirty="0"/>
          </a:p>
          <a:p>
            <a:r>
              <a:rPr lang="en-US" sz="2400" dirty="0"/>
              <a:t>DEPARTMENT: Commerce </a:t>
            </a:r>
          </a:p>
          <a:p>
            <a:r>
              <a:rPr lang="en-US" sz="2400" dirty="0"/>
              <a:t>COLLEGE : </a:t>
            </a:r>
            <a:r>
              <a:rPr lang="en-US" sz="2400" dirty="0" err="1"/>
              <a:t>Pachaiyappas</a:t>
            </a:r>
            <a:r>
              <a:rPr lang="en-US" sz="2400" dirty="0"/>
              <a:t> College For 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Words>100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harish</cp:lastModifiedBy>
  <cp:revision>15</cp:revision>
  <dcterms:created xsi:type="dcterms:W3CDTF">2024-03-29T15:07:22Z</dcterms:created>
  <dcterms:modified xsi:type="dcterms:W3CDTF">2024-08-30T11:16:01Z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