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82" r:id="rId4"/>
    <p:sldId id="264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924" autoAdjust="0"/>
    <p:restoredTop sz="94660"/>
  </p:normalViewPr>
  <p:slideViewPr>
    <p:cSldViewPr>
      <p:cViewPr varScale="1">
        <p:scale>
          <a:sx n="81" d="100"/>
          <a:sy n="81" d="100"/>
        </p:scale>
        <p:origin x="-9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290FB-B4F1-402A-ACDF-364EF98E7C47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3FF46-EA0F-4E04-A8DC-36149A183CB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3FF46-EA0F-4E04-A8DC-36149A183CB0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3FF46-EA0F-4E04-A8DC-36149A183CB0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9667096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2960791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00177215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49587828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736782212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5008518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9979105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1604811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702755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988937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810324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048864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85759843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0938226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19883299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6970616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90F9-D5D6-4127-99B7-DDCF8A54F44A}" type="datetimeFigureOut">
              <a:rPr lang="en-US" smtClean="0"/>
              <a:pPr/>
              <a:t>1/16/2021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240F4DA-A9DB-4731-A1DB-4E9AF1FEFF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6575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dissolv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</a:t>
            </a:r>
            <a:r>
              <a:rPr lang="en-IN" dirty="0" err="1" smtClean="0"/>
              <a:t>Jeevanantham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85728"/>
            <a:ext cx="18954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simple program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7" y="2357430"/>
            <a:ext cx="6981077" cy="33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data </a:t>
            </a:r>
            <a:r>
              <a:rPr lang="en-IN" dirty="0" err="1" smtClean="0"/>
              <a:t>stuctures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</a:t>
            </a:r>
          </a:p>
          <a:p>
            <a:r>
              <a:rPr lang="en-IN" dirty="0" err="1" smtClean="0"/>
              <a:t>Tuple</a:t>
            </a:r>
            <a:r>
              <a:rPr lang="en-IN" dirty="0" smtClean="0"/>
              <a:t> </a:t>
            </a:r>
          </a:p>
          <a:p>
            <a:r>
              <a:rPr lang="en-IN" dirty="0" smtClean="0"/>
              <a:t> Dictionary</a:t>
            </a:r>
          </a:p>
          <a:p>
            <a:r>
              <a:rPr lang="en-IN" dirty="0" smtClean="0"/>
              <a:t>For loop</a:t>
            </a:r>
          </a:p>
          <a:p>
            <a:r>
              <a:rPr lang="en-IN" dirty="0" smtClean="0"/>
              <a:t>While loop</a:t>
            </a:r>
          </a:p>
          <a:p>
            <a:r>
              <a:rPr lang="en-IN" dirty="0" smtClean="0"/>
              <a:t>If –else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Lists are used to store multiple items in a single variable.</a:t>
            </a:r>
          </a:p>
          <a:p>
            <a:r>
              <a:rPr lang="en-IN" dirty="0" smtClean="0"/>
              <a:t>And it is changeable 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Sample program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thislist</a:t>
            </a:r>
            <a:r>
              <a:rPr lang="en-IN" dirty="0" smtClean="0"/>
              <a:t> = ["apple", "banana", "cherry"]</a:t>
            </a:r>
            <a:br>
              <a:rPr lang="en-IN" dirty="0" smtClean="0"/>
            </a:br>
            <a:r>
              <a:rPr lang="en-IN" dirty="0" smtClean="0"/>
              <a:t>print(</a:t>
            </a:r>
            <a:r>
              <a:rPr lang="en-IN" dirty="0" err="1" smtClean="0"/>
              <a:t>thislist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smtClean="0">
                <a:solidFill>
                  <a:srgbClr val="FF0000"/>
                </a:solidFill>
              </a:rPr>
              <a:t>output</a:t>
            </a:r>
          </a:p>
          <a:p>
            <a:pPr>
              <a:buNone/>
            </a:pPr>
            <a:r>
              <a:rPr lang="en-IN" dirty="0" smtClean="0"/>
              <a:t>    ['apple', 'banana', 'cherry']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Tuple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Tuple</a:t>
            </a:r>
            <a:r>
              <a:rPr lang="en-IN" dirty="0" smtClean="0"/>
              <a:t> are used to store the multiple items in a single variable.</a:t>
            </a:r>
          </a:p>
          <a:p>
            <a:r>
              <a:rPr lang="en-IN" dirty="0" smtClean="0"/>
              <a:t>But it can‘t changeable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Simple program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thistuple</a:t>
            </a:r>
            <a:r>
              <a:rPr lang="en-IN" dirty="0" smtClean="0"/>
              <a:t> = ("apple", "banana", "cherry")</a:t>
            </a:r>
            <a:br>
              <a:rPr lang="en-IN" dirty="0" smtClean="0"/>
            </a:br>
            <a:r>
              <a:rPr lang="en-IN" dirty="0" smtClean="0"/>
              <a:t>print(</a:t>
            </a:r>
            <a:r>
              <a:rPr lang="en-IN" dirty="0" err="1" smtClean="0"/>
              <a:t>thistuple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Output</a:t>
            </a:r>
          </a:p>
          <a:p>
            <a:pPr>
              <a:buNone/>
            </a:pPr>
            <a:r>
              <a:rPr lang="en-IN" dirty="0" smtClean="0"/>
              <a:t>('apple', 'banana', 'cherry')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Dictionary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62798" cy="42688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Dictionaries are used to store data values in </a:t>
            </a:r>
            <a:r>
              <a:rPr lang="en-IN" dirty="0" err="1" smtClean="0"/>
              <a:t>key:value</a:t>
            </a:r>
            <a:r>
              <a:rPr lang="en-IN" dirty="0" smtClean="0"/>
              <a:t> pairs.</a:t>
            </a:r>
          </a:p>
          <a:p>
            <a:r>
              <a:rPr lang="en-IN" dirty="0" smtClean="0"/>
              <a:t>A dictionary is a collection which is unordered, changeable and does not allow duplicates.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Simple program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 smtClean="0"/>
              <a:t>thisdict</a:t>
            </a:r>
            <a:r>
              <a:rPr lang="en-IN" dirty="0" smtClean="0"/>
              <a:t> = {</a:t>
            </a:r>
            <a:br>
              <a:rPr lang="en-IN" dirty="0" smtClean="0"/>
            </a:br>
            <a:r>
              <a:rPr lang="en-IN" dirty="0" smtClean="0"/>
              <a:t>  "brand": "Ford",</a:t>
            </a:r>
            <a:br>
              <a:rPr lang="en-IN" dirty="0" smtClean="0"/>
            </a:br>
            <a:r>
              <a:rPr lang="en-IN" dirty="0" smtClean="0"/>
              <a:t>  "model": "Mustang",</a:t>
            </a:r>
            <a:br>
              <a:rPr lang="en-IN" dirty="0" smtClean="0"/>
            </a:br>
            <a:r>
              <a:rPr lang="en-IN" dirty="0" smtClean="0"/>
              <a:t>  "year": 1964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print(</a:t>
            </a:r>
            <a:r>
              <a:rPr lang="en-IN" dirty="0" err="1" smtClean="0"/>
              <a:t>thisdict</a:t>
            </a:r>
            <a:r>
              <a:rPr lang="en-IN" dirty="0" smtClean="0"/>
              <a:t>)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  <a:p>
            <a:r>
              <a:rPr lang="en-IN" dirty="0" smtClean="0"/>
              <a:t>{'brand': 'Ford', 'model': 'Mustang', 'year': 1964}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 for loop is used for iterating over a sequence (that is either a list, a </a:t>
            </a:r>
            <a:r>
              <a:rPr lang="en-IN" dirty="0" err="1" smtClean="0"/>
              <a:t>tuple</a:t>
            </a:r>
            <a:r>
              <a:rPr lang="en-IN" dirty="0" smtClean="0"/>
              <a:t>, a dictionary, a set, or a string).</a:t>
            </a:r>
          </a:p>
          <a:p>
            <a:r>
              <a:rPr lang="en-IN" dirty="0" smtClean="0"/>
              <a:t>This is less like the for keyword in other programming languages, and works more like an </a:t>
            </a:r>
            <a:r>
              <a:rPr lang="en-IN" dirty="0" err="1" smtClean="0"/>
              <a:t>iterator</a:t>
            </a:r>
            <a:r>
              <a:rPr lang="en-IN" dirty="0" smtClean="0"/>
              <a:t> method as found in other object-orientated programming languages.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Program</a:t>
            </a:r>
          </a:p>
          <a:p>
            <a:r>
              <a:rPr lang="en-IN" dirty="0" smtClean="0"/>
              <a:t>fruits = ["apple", "banana", "cherry"]</a:t>
            </a:r>
            <a:br>
              <a:rPr lang="en-IN" dirty="0" smtClean="0"/>
            </a:br>
            <a:r>
              <a:rPr lang="en-IN" dirty="0" smtClean="0"/>
              <a:t>for x in fruits:</a:t>
            </a:r>
            <a:br>
              <a:rPr lang="en-IN" dirty="0" smtClean="0"/>
            </a:br>
            <a:r>
              <a:rPr lang="en-IN" dirty="0" smtClean="0"/>
              <a:t>  print(x)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Output</a:t>
            </a:r>
            <a:endParaRPr lang="en-IN" dirty="0" smtClean="0"/>
          </a:p>
          <a:p>
            <a:r>
              <a:rPr lang="en-IN" dirty="0" smtClean="0"/>
              <a:t>apple</a:t>
            </a:r>
            <a:br>
              <a:rPr lang="en-IN" dirty="0" smtClean="0"/>
            </a:br>
            <a:r>
              <a:rPr lang="en-IN" dirty="0" smtClean="0"/>
              <a:t>banana</a:t>
            </a:r>
            <a:br>
              <a:rPr lang="en-IN" dirty="0" smtClean="0"/>
            </a:br>
            <a:r>
              <a:rPr lang="en-IN" dirty="0" smtClean="0"/>
              <a:t>cherry</a:t>
            </a:r>
          </a:p>
          <a:p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With the while loop we can execute a set of statements as long as a condition is true.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Program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nn-NO" dirty="0" smtClean="0"/>
              <a:t>i = 1</a:t>
            </a:r>
            <a:br>
              <a:rPr lang="nn-NO" dirty="0" smtClean="0"/>
            </a:br>
            <a:r>
              <a:rPr lang="nn-NO" dirty="0" smtClean="0"/>
              <a:t>while i &lt; 6:</a:t>
            </a:r>
            <a:br>
              <a:rPr lang="nn-NO" dirty="0" smtClean="0"/>
            </a:br>
            <a:r>
              <a:rPr lang="nn-NO" dirty="0" smtClean="0"/>
              <a:t>  print(i)</a:t>
            </a:r>
            <a:br>
              <a:rPr lang="nn-NO" dirty="0" smtClean="0"/>
            </a:br>
            <a:r>
              <a:rPr lang="nn-NO" dirty="0" smtClean="0"/>
              <a:t>  i += 1</a:t>
            </a:r>
          </a:p>
          <a:p>
            <a:r>
              <a:rPr lang="nn-NO" dirty="0" smtClean="0">
                <a:solidFill>
                  <a:schemeClr val="accent1">
                    <a:lumMod val="75000"/>
                  </a:schemeClr>
                </a:solidFill>
              </a:rPr>
              <a:t>Output</a:t>
            </a:r>
            <a:endParaRPr lang="nn-NO" dirty="0" smtClean="0"/>
          </a:p>
          <a:p>
            <a:r>
              <a:rPr lang="nn-NO" dirty="0" smtClean="0"/>
              <a:t>1</a:t>
            </a:r>
            <a:br>
              <a:rPr lang="nn-NO" dirty="0" smtClean="0"/>
            </a:br>
            <a:r>
              <a:rPr lang="nn-NO" dirty="0" smtClean="0"/>
              <a:t>2</a:t>
            </a:r>
            <a:br>
              <a:rPr lang="nn-NO" dirty="0" smtClean="0"/>
            </a:br>
            <a:r>
              <a:rPr lang="nn-NO" dirty="0" smtClean="0"/>
              <a:t>3</a:t>
            </a:r>
            <a:br>
              <a:rPr lang="nn-NO" dirty="0" smtClean="0"/>
            </a:br>
            <a:r>
              <a:rPr lang="nn-NO" dirty="0" smtClean="0"/>
              <a:t>4</a:t>
            </a:r>
            <a:br>
              <a:rPr lang="nn-NO" dirty="0" smtClean="0"/>
            </a:br>
            <a:r>
              <a:rPr lang="nn-NO" dirty="0" smtClean="0"/>
              <a:t>5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 If ... Else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These conditions can be used in several ways, most commonly in "if statements" and loops.</a:t>
            </a:r>
          </a:p>
          <a:p>
            <a:r>
              <a:rPr lang="en-IN" dirty="0" smtClean="0"/>
              <a:t>An "if statement" is written by using the if keyword.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Program</a:t>
            </a:r>
          </a:p>
          <a:p>
            <a:r>
              <a:rPr lang="en-IN" dirty="0" smtClean="0"/>
              <a:t>a = 33</a:t>
            </a:r>
            <a:br>
              <a:rPr lang="en-IN" dirty="0" smtClean="0"/>
            </a:br>
            <a:r>
              <a:rPr lang="en-IN" dirty="0" smtClean="0"/>
              <a:t>b = 200</a:t>
            </a:r>
            <a:br>
              <a:rPr lang="en-IN" dirty="0" smtClean="0"/>
            </a:br>
            <a:r>
              <a:rPr lang="en-IN" dirty="0" smtClean="0"/>
              <a:t>if b &gt; a:</a:t>
            </a:r>
            <a:br>
              <a:rPr lang="en-IN" dirty="0" smtClean="0"/>
            </a:br>
            <a:r>
              <a:rPr lang="en-IN" dirty="0" smtClean="0"/>
              <a:t> print("b is greater than a</a:t>
            </a:r>
            <a:r>
              <a:rPr lang="en-IN" dirty="0" smtClean="0"/>
              <a:t>")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Elif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Print (“a </a:t>
            </a:r>
            <a:r>
              <a:rPr lang="en-IN" dirty="0" smtClean="0"/>
              <a:t>is greater than b</a:t>
            </a:r>
            <a:r>
              <a:rPr lang="en-IN" dirty="0" smtClean="0"/>
              <a:t>”)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else</a:t>
            </a:r>
          </a:p>
          <a:p>
            <a:pPr>
              <a:buNone/>
            </a:pPr>
            <a:r>
              <a:rPr lang="en-IN" dirty="0" smtClean="0"/>
              <a:t>        Print(a and b both are equal)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</a:t>
            </a:r>
            <a:endParaRPr lang="en-IN" dirty="0" smtClean="0"/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  <a:p>
            <a:r>
              <a:rPr lang="en-IN" dirty="0" smtClean="0"/>
              <a:t>b is greater than 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libraries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Python Libraries are a set of useful functions that eliminate the need for writing codes from scratch. </a:t>
            </a:r>
          </a:p>
          <a:p>
            <a:pPr algn="just"/>
            <a:r>
              <a:rPr lang="en-IN" dirty="0" smtClean="0"/>
              <a:t>There are over </a:t>
            </a:r>
            <a:r>
              <a:rPr lang="en-IN" b="1" dirty="0" smtClean="0"/>
              <a:t>137,000</a:t>
            </a:r>
            <a:r>
              <a:rPr lang="en-IN" dirty="0" smtClean="0"/>
              <a:t> python libraries present today. Python libraries play a vital role in developing machine learning, data science, data visualization.</a:t>
            </a:r>
          </a:p>
          <a:p>
            <a:pPr algn="just"/>
            <a:r>
              <a:rPr lang="en-IN" dirty="0" smtClean="0"/>
              <a:t> image and data manipulation applications and more.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python libraries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Numpy</a:t>
            </a:r>
            <a:r>
              <a:rPr lang="en-IN" dirty="0" smtClean="0"/>
              <a:t>.</a:t>
            </a:r>
          </a:p>
          <a:p>
            <a:r>
              <a:rPr lang="en-IN" dirty="0" smtClean="0"/>
              <a:t>Pandas.</a:t>
            </a:r>
          </a:p>
          <a:p>
            <a:r>
              <a:rPr lang="en-IN" dirty="0" err="1" smtClean="0"/>
              <a:t>Matplotlib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Scikit</a:t>
            </a:r>
            <a:r>
              <a:rPr lang="en-IN" dirty="0" smtClean="0"/>
              <a:t>-Learn.</a:t>
            </a:r>
          </a:p>
          <a:p>
            <a:r>
              <a:rPr lang="en-IN" dirty="0" err="1" smtClean="0"/>
              <a:t>Scipy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Agenda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Types of programming  language </a:t>
            </a:r>
          </a:p>
          <a:p>
            <a:r>
              <a:rPr lang="en-IN" dirty="0" smtClean="0"/>
              <a:t>History </a:t>
            </a:r>
            <a:r>
              <a:rPr lang="en-IN" dirty="0" smtClean="0"/>
              <a:t>of python</a:t>
            </a:r>
          </a:p>
          <a:p>
            <a:r>
              <a:rPr lang="en-IN" dirty="0" smtClean="0"/>
              <a:t>Python and its importance</a:t>
            </a:r>
          </a:p>
          <a:p>
            <a:r>
              <a:rPr lang="en-IN" dirty="0" smtClean="0"/>
              <a:t>Feature of python</a:t>
            </a:r>
          </a:p>
          <a:p>
            <a:r>
              <a:rPr lang="en-IN" dirty="0" smtClean="0"/>
              <a:t>Basics of python </a:t>
            </a:r>
          </a:p>
          <a:p>
            <a:r>
              <a:rPr lang="en-IN" dirty="0" smtClean="0"/>
              <a:t>Python sample program</a:t>
            </a:r>
          </a:p>
          <a:p>
            <a:r>
              <a:rPr lang="en-IN" dirty="0" smtClean="0"/>
              <a:t>Python data </a:t>
            </a:r>
            <a:r>
              <a:rPr lang="en-IN" dirty="0" smtClean="0"/>
              <a:t>structures</a:t>
            </a:r>
            <a:endParaRPr lang="en-IN" dirty="0" smtClean="0"/>
          </a:p>
          <a:p>
            <a:r>
              <a:rPr lang="en-IN" dirty="0" smtClean="0"/>
              <a:t>List </a:t>
            </a:r>
            <a:r>
              <a:rPr lang="en-IN" dirty="0" err="1" smtClean="0"/>
              <a:t>consepts</a:t>
            </a:r>
            <a:r>
              <a:rPr lang="en-IN" dirty="0" smtClean="0"/>
              <a:t> and it example</a:t>
            </a:r>
          </a:p>
          <a:p>
            <a:r>
              <a:rPr lang="en-IN" dirty="0" smtClean="0"/>
              <a:t>Python </a:t>
            </a:r>
            <a:r>
              <a:rPr lang="en-IN" dirty="0" smtClean="0"/>
              <a:t>libraries</a:t>
            </a:r>
          </a:p>
          <a:p>
            <a:r>
              <a:rPr lang="en-IN" dirty="0" smtClean="0"/>
              <a:t>Advantage and disadvantages</a:t>
            </a:r>
            <a:br>
              <a:rPr lang="en-IN" dirty="0" smtClean="0"/>
            </a:br>
            <a:r>
              <a:rPr lang="en-IN" dirty="0" smtClean="0"/>
              <a:t>        of </a:t>
            </a:r>
            <a:r>
              <a:rPr lang="en-IN" dirty="0" err="1" smtClean="0"/>
              <a:t>pyhthon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 and disadvantages</a:t>
            </a:r>
            <a:br>
              <a:rPr lang="en-IN" dirty="0" smtClean="0"/>
            </a:br>
            <a:r>
              <a:rPr lang="en-IN" dirty="0" smtClean="0"/>
              <a:t>        of </a:t>
            </a:r>
            <a:r>
              <a:rPr lang="en-IN" dirty="0" err="1" smtClean="0"/>
              <a:t>pyhthon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0223" y="2481830"/>
            <a:ext cx="5487166" cy="323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 </a:t>
            </a:r>
            <a:r>
              <a:rPr lang="en-IN" dirty="0" err="1" smtClean="0"/>
              <a:t>refered</a:t>
            </a:r>
            <a:r>
              <a:rPr lang="en-IN" dirty="0" smtClean="0"/>
              <a:t> this 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W3 </a:t>
            </a:r>
            <a:r>
              <a:rPr lang="en-IN" dirty="0" err="1" smtClean="0"/>
              <a:t>schhol</a:t>
            </a:r>
            <a:endParaRPr lang="en-IN" dirty="0" smtClean="0"/>
          </a:p>
          <a:p>
            <a:r>
              <a:rPr lang="en-IN" dirty="0" err="1" smtClean="0"/>
              <a:t>Javatpoint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Programiz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285993"/>
            <a:ext cx="228601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programming language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0697" y="2734278"/>
            <a:ext cx="5506219" cy="273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and its importance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What is python ?</a:t>
            </a:r>
          </a:p>
          <a:p>
            <a:pPr>
              <a:buNone/>
            </a:pPr>
            <a:endParaRPr lang="en-IN" dirty="0" smtClean="0"/>
          </a:p>
          <a:p>
            <a:pPr algn="just"/>
            <a:r>
              <a:rPr lang="en-IN" dirty="0" smtClean="0"/>
              <a:t>Python is an interpreted, high-level and general-purpose programming language. Python's design philosophy emphasizes code readability with its notable use of significant whitespace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/>
              <a:t>Python</a:t>
            </a:r>
            <a:r>
              <a:rPr lang="en-IN" dirty="0" smtClean="0"/>
              <a:t> was conceived in the late 1980s by Guido van </a:t>
            </a:r>
            <a:r>
              <a:rPr lang="en-IN" dirty="0" err="1" smtClean="0"/>
              <a:t>Rossum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 at Centrum </a:t>
            </a:r>
            <a:r>
              <a:rPr lang="en-IN" dirty="0" err="1" smtClean="0"/>
              <a:t>Wiskunde</a:t>
            </a:r>
            <a:r>
              <a:rPr lang="en-IN" dirty="0" smtClean="0"/>
              <a:t> &amp; </a:t>
            </a:r>
            <a:r>
              <a:rPr lang="en-IN" dirty="0" err="1" smtClean="0"/>
              <a:t>Informatica</a:t>
            </a:r>
            <a:r>
              <a:rPr lang="en-IN" dirty="0" smtClean="0"/>
              <a:t> (CWI) in the Netherlands as a successor to ABC programming language.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which was inspired by SETL, capable of exception handling and interfacing with the Amoeba operating system. </a:t>
            </a:r>
          </a:p>
          <a:p>
            <a:pPr algn="just"/>
            <a:r>
              <a:rPr lang="en-IN" dirty="0" smtClean="0"/>
              <a:t>Its implementation began in December 1989.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we use the python 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can  </a:t>
            </a:r>
            <a:r>
              <a:rPr lang="en-IN" b="1" dirty="0" smtClean="0"/>
              <a:t>use</a:t>
            </a:r>
            <a:r>
              <a:rPr lang="en-IN" dirty="0" smtClean="0"/>
              <a:t> the programming language for developing both desktop and web applications. Also, you can </a:t>
            </a:r>
            <a:r>
              <a:rPr lang="en-IN" b="1" dirty="0" smtClean="0"/>
              <a:t>use Python</a:t>
            </a:r>
            <a:r>
              <a:rPr lang="en-IN" dirty="0" smtClean="0"/>
              <a:t> for developing complex scientific and numeric applications</a:t>
            </a:r>
          </a:p>
          <a:p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we want to learn python 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Python</a:t>
            </a:r>
            <a:r>
              <a:rPr lang="en-IN" dirty="0" smtClean="0"/>
              <a:t> is highly flexible and extensible.</a:t>
            </a:r>
          </a:p>
          <a:p>
            <a:r>
              <a:rPr lang="en-IN" b="1" dirty="0" smtClean="0"/>
              <a:t>Python</a:t>
            </a:r>
            <a:r>
              <a:rPr lang="en-IN" dirty="0" smtClean="0"/>
              <a:t> has a library to cater to your every </a:t>
            </a:r>
            <a:r>
              <a:rPr lang="en-IN" b="1" dirty="0" smtClean="0"/>
              <a:t>need</a:t>
            </a:r>
            <a:r>
              <a:rPr lang="en-IN" dirty="0" smtClean="0"/>
              <a:t>. </a:t>
            </a:r>
          </a:p>
          <a:p>
            <a:r>
              <a:rPr lang="en-IN" b="1" dirty="0" smtClean="0"/>
              <a:t>Python</a:t>
            </a:r>
            <a:r>
              <a:rPr lang="en-IN" dirty="0" smtClean="0"/>
              <a:t> makes web development a breeze. </a:t>
            </a:r>
          </a:p>
          <a:p>
            <a:r>
              <a:rPr lang="en-IN" dirty="0" smtClean="0"/>
              <a:t>There's plenty for Data Visualization. </a:t>
            </a:r>
          </a:p>
          <a:p>
            <a:r>
              <a:rPr lang="en-IN" b="1" dirty="0" smtClean="0"/>
              <a:t>Python</a:t>
            </a:r>
            <a:r>
              <a:rPr lang="en-IN" dirty="0" smtClean="0"/>
              <a:t> comes with numerous testing frameworks. </a:t>
            </a:r>
          </a:p>
          <a:p>
            <a:r>
              <a:rPr lang="en-IN" b="1" dirty="0" smtClean="0"/>
              <a:t>Python</a:t>
            </a:r>
            <a:r>
              <a:rPr lang="en-IN" dirty="0" smtClean="0"/>
              <a:t> is excellent for Enterprise Application Integration (EAI) .</a:t>
            </a:r>
          </a:p>
          <a:p>
            <a:r>
              <a:rPr lang="en-IN" b="1" dirty="0" smtClean="0"/>
              <a:t>Python</a:t>
            </a:r>
            <a:r>
              <a:rPr lang="en-IN" dirty="0" smtClean="0"/>
              <a:t> is great for scripting.</a:t>
            </a:r>
          </a:p>
          <a:p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of python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510" y="2160588"/>
            <a:ext cx="5530592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 of python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Datatypes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</a:p>
          <a:p>
            <a:r>
              <a:rPr lang="en-IN" dirty="0" smtClean="0"/>
              <a:t>Float</a:t>
            </a:r>
          </a:p>
          <a:p>
            <a:r>
              <a:rPr lang="en-IN" dirty="0" smtClean="0"/>
              <a:t>String</a:t>
            </a:r>
          </a:p>
          <a:p>
            <a:r>
              <a:rPr lang="en-IN" dirty="0" smtClean="0"/>
              <a:t>Complex</a:t>
            </a:r>
          </a:p>
          <a:p>
            <a:r>
              <a:rPr lang="en-IN" dirty="0" smtClean="0"/>
              <a:t>Example</a:t>
            </a:r>
          </a:p>
          <a:p>
            <a:r>
              <a:rPr lang="en-IN" dirty="0" smtClean="0"/>
              <a:t>x = 1     - </a:t>
            </a:r>
            <a:r>
              <a:rPr lang="en-IN" dirty="0" err="1" smtClean="0"/>
              <a:t>int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y = 2.8  - float</a:t>
            </a:r>
            <a:br>
              <a:rPr lang="en-IN" dirty="0" smtClean="0"/>
            </a:br>
            <a:r>
              <a:rPr lang="en-IN" dirty="0" smtClean="0"/>
              <a:t>z = 1j    - complex</a:t>
            </a:r>
          </a:p>
          <a:p>
            <a:r>
              <a:rPr lang="en-IN" dirty="0" smtClean="0"/>
              <a:t>X=</a:t>
            </a:r>
            <a:r>
              <a:rPr lang="en-IN" dirty="0" err="1" smtClean="0"/>
              <a:t>jeeva</a:t>
            </a:r>
            <a:r>
              <a:rPr lang="en-IN" dirty="0" smtClean="0"/>
              <a:t> - string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92D050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761</TotalTime>
  <Words>295</Words>
  <Application>Microsoft Office PowerPoint</Application>
  <PresentationFormat>On-screen Show (4:3)</PresentationFormat>
  <Paragraphs>126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Theme1</vt:lpstr>
      <vt:lpstr>PYTHON</vt:lpstr>
      <vt:lpstr>Agenda </vt:lpstr>
      <vt:lpstr>Types of programming language</vt:lpstr>
      <vt:lpstr>Python and its importance</vt:lpstr>
      <vt:lpstr>History of python</vt:lpstr>
      <vt:lpstr>Why we use the python ? </vt:lpstr>
      <vt:lpstr>Why we want to learn python ? </vt:lpstr>
      <vt:lpstr>Feature of python </vt:lpstr>
      <vt:lpstr>Basics of python  </vt:lpstr>
      <vt:lpstr>Python simple program</vt:lpstr>
      <vt:lpstr>Python data stuctures </vt:lpstr>
      <vt:lpstr>List </vt:lpstr>
      <vt:lpstr>Tuple </vt:lpstr>
      <vt:lpstr> Dictionary </vt:lpstr>
      <vt:lpstr>For loop</vt:lpstr>
      <vt:lpstr>While loop</vt:lpstr>
      <vt:lpstr>Python If ... Else </vt:lpstr>
      <vt:lpstr>Python libraries </vt:lpstr>
      <vt:lpstr>Important python libraries</vt:lpstr>
      <vt:lpstr>Advantage and disadvantages         of pyhthon</vt:lpstr>
      <vt:lpstr>I refered this website</vt:lpstr>
      <vt:lpstr>Slide 22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</dc:creator>
  <cp:lastModifiedBy>Microsoft</cp:lastModifiedBy>
  <cp:revision>34</cp:revision>
  <dcterms:created xsi:type="dcterms:W3CDTF">2021-01-13T15:28:19Z</dcterms:created>
  <dcterms:modified xsi:type="dcterms:W3CDTF">2021-01-16T12:50:59Z</dcterms:modified>
</cp:coreProperties>
</file>