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629" y="-77"/>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253226" cy="509114"/>
          </a:xfrm>
          <a:prstGeom prst="rect">
            <a:avLst/>
          </a:prstGeom>
        </p:spPr>
        <p:txBody>
          <a:bodyPr vert="horz" wrap="square" lIns="0" tIns="16510" rIns="0" bIns="0" rtlCol="0">
            <a:spAutoFit/>
          </a:bodyPr>
          <a:lstStyle/>
          <a:p>
            <a:pPr marL="3213735">
              <a:lnSpc>
                <a:spcPct val="100000"/>
              </a:lnSpc>
              <a:spcBef>
                <a:spcPts val="130"/>
              </a:spcBef>
            </a:pPr>
            <a:r>
              <a:rPr lang="en-US" spc="15" smtClean="0"/>
              <a:t>Jeevananthan.S</a:t>
            </a:r>
            <a:endParaRPr spc="15" dirty="0"/>
          </a:p>
        </p:txBody>
      </p:sp>
      <p:sp>
        <p:nvSpPr>
          <p:cNvPr id="8" name="object 8"/>
          <p:cNvSpPr txBox="1"/>
          <p:nvPr/>
        </p:nvSpPr>
        <p:spPr>
          <a:xfrm>
            <a:off x="6453190" y="2643182"/>
            <a:ext cx="3802380" cy="1120820"/>
          </a:xfrm>
          <a:prstGeom prst="rect">
            <a:avLst/>
          </a:prstGeom>
        </p:spPr>
        <p:txBody>
          <a:bodyPr vert="horz" wrap="square" lIns="0" tIns="12700" rIns="0" bIns="0" rtlCol="0">
            <a:spAutoFit/>
          </a:bodyPr>
          <a:lstStyle/>
          <a:p>
            <a:r>
              <a:rPr lang="en-US" sz="2400" b="1" smtClean="0">
                <a:solidFill>
                  <a:schemeClr val="accent3"/>
                </a:solidFill>
              </a:rPr>
              <a:t>Final project</a:t>
            </a:r>
            <a:endParaRPr lang="en-US" sz="2400" b="1" dirty="0">
              <a:solidFill>
                <a:schemeClr val="accent3"/>
              </a:solidFill>
            </a:endParaRPr>
          </a:p>
          <a:p>
            <a:r>
              <a:rPr lang="en-US" sz="2400" dirty="0"/>
              <a:t/>
            </a:r>
            <a:br>
              <a:rPr lang="en-US" sz="2400" dirty="0"/>
            </a:b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10710" y="9286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p:cNvSpPr txBox="1"/>
          <p:nvPr/>
        </p:nvSpPr>
        <p:spPr>
          <a:xfrm>
            <a:off x="523836" y="1357298"/>
            <a:ext cx="8572560" cy="4093428"/>
          </a:xfrm>
          <a:prstGeom prst="rect">
            <a:avLst/>
          </a:prstGeom>
          <a:noFill/>
        </p:spPr>
        <p:txBody>
          <a:bodyPr wrap="square" rtlCol="0">
            <a:spAutoFit/>
          </a:bodyPr>
          <a:lstStyle/>
          <a:p>
            <a:r>
              <a:rPr lang="en-US" sz="2000" smtClean="0"/>
              <a:t>The CNN model, when trained on the CIFAR-10 dataset, exhibited a noteworthy performance, achieving an accuracy of approximately 70% on the test dataset. The classification report provided a detailed breakdown of precision, recall, and F1-score for each class, showcasing the model's ability to accurately classify instances across diverse categories. Furthermore, the confusion matrix served as a visual aid, facilitating the identification of any prevalent misclassification patterns and enabling a comprehensive evaluation of overall model effectiveness. While ROC curves were not applicable due to the multi-class nature of the problem, the model's robust performance in accuracy, precision, recall, and F1-score underscores its proficiency in accurately classifying images. These results reaffirm the efficacy of CNNs in addressing intricate image classification tasks and underscore their relevance in a myriad of real-world applications.</a:t>
            </a:r>
            <a:endParaRPr 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846254" cy="3379130"/>
          </a:xfrm>
          <a:prstGeom prst="rect">
            <a:avLst/>
          </a:prstGeom>
        </p:spPr>
        <p:txBody>
          <a:bodyPr vert="horz" wrap="square" lIns="0" tIns="16510" rIns="0" bIns="0" rtlCol="0">
            <a:spAutoFit/>
          </a:bodyPr>
          <a:lstStyle/>
          <a:p>
            <a:r>
              <a:rPr lang="en-US" sz="4400" dirty="0"/>
              <a:t>Small Image Classification Using Convolutional Neural Network (CNN)</a:t>
            </a:r>
            <a:br>
              <a:rPr lang="en-US" sz="4400" dirty="0"/>
            </a:br>
            <a:r>
              <a:rPr lang="en-US" sz="4400" b="0" dirty="0"/>
              <a:t/>
            </a:r>
            <a:br>
              <a:rPr lang="en-US" sz="4400" b="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09522" y="2214554"/>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666712" y="1142984"/>
            <a:ext cx="10144196" cy="830997"/>
          </a:xfrm>
          <a:prstGeom prst="rect">
            <a:avLst/>
          </a:prstGeom>
          <a:noFill/>
        </p:spPr>
        <p:txBody>
          <a:bodyPr wrap="square" rtlCol="0">
            <a:spAutoFit/>
          </a:bodyPr>
          <a:lstStyle/>
          <a:p>
            <a:r>
              <a:rPr lang="en-US" sz="2400" b="1"/>
              <a:t>Project Agenda: </a:t>
            </a:r>
            <a:endParaRPr lang="en-US" sz="2400" b="1" smtClean="0"/>
          </a:p>
          <a:p>
            <a:r>
              <a:rPr lang="en-US" sz="2400" b="1" smtClean="0"/>
              <a:t>Small </a:t>
            </a:r>
            <a:r>
              <a:rPr lang="en-US" sz="2400" b="1"/>
              <a:t>Image Classification Using Convolutional Neural Network (CNN)</a:t>
            </a:r>
          </a:p>
        </p:txBody>
      </p:sp>
      <p:sp>
        <p:nvSpPr>
          <p:cNvPr id="25" name="TextBox 24"/>
          <p:cNvSpPr txBox="1"/>
          <p:nvPr/>
        </p:nvSpPr>
        <p:spPr>
          <a:xfrm>
            <a:off x="2309786" y="2500306"/>
            <a:ext cx="5429288" cy="3354765"/>
          </a:xfrm>
          <a:prstGeom prst="rect">
            <a:avLst/>
          </a:prstGeom>
          <a:noFill/>
        </p:spPr>
        <p:txBody>
          <a:bodyPr wrap="square" rtlCol="0">
            <a:spAutoFit/>
          </a:bodyPr>
          <a:lstStyle/>
          <a:p>
            <a:pPr marL="342900" indent="-342900">
              <a:buAutoNum type="arabicPeriod"/>
            </a:pPr>
            <a:r>
              <a:rPr lang="en-IN" sz="2000" b="1" smtClean="0"/>
              <a:t>Problem Statement</a:t>
            </a:r>
          </a:p>
          <a:p>
            <a:pPr marL="342900" indent="-342900">
              <a:buAutoNum type="arabicPeriod"/>
            </a:pPr>
            <a:r>
              <a:rPr lang="en-IN" sz="2000" b="1" smtClean="0"/>
              <a:t>Project Overview</a:t>
            </a:r>
          </a:p>
          <a:p>
            <a:pPr marL="342900" indent="-342900">
              <a:buAutoNum type="arabicPeriod"/>
            </a:pPr>
            <a:r>
              <a:rPr lang="en-IN" sz="2000" b="1" smtClean="0"/>
              <a:t>Who are the End User?</a:t>
            </a:r>
          </a:p>
          <a:p>
            <a:pPr marL="342900" indent="-342900">
              <a:buAutoNum type="arabicPeriod"/>
            </a:pPr>
            <a:r>
              <a:rPr lang="en-IN" sz="2000" b="1" smtClean="0"/>
              <a:t>Your Solution and Its Value Proposition</a:t>
            </a:r>
          </a:p>
          <a:p>
            <a:pPr marL="342900" indent="-342900">
              <a:buAutoNum type="arabicPeriod"/>
            </a:pPr>
            <a:r>
              <a:rPr lang="en-IN" sz="2000" b="1" smtClean="0"/>
              <a:t>The Wow in Your Solution</a:t>
            </a:r>
          </a:p>
          <a:p>
            <a:pPr marL="342900" indent="-342900">
              <a:buAutoNum type="arabicPeriod"/>
            </a:pPr>
            <a:r>
              <a:rPr lang="en-IN" sz="2000" b="1" smtClean="0"/>
              <a:t>Modeling</a:t>
            </a:r>
          </a:p>
          <a:p>
            <a:pPr marL="342900" indent="-342900">
              <a:buAutoNum type="arabicPeriod"/>
            </a:pPr>
            <a:r>
              <a:rPr lang="en-IN" sz="2000" b="1" smtClean="0"/>
              <a:t>Result</a:t>
            </a:r>
          </a:p>
          <a:p>
            <a:pPr marL="342900" indent="-342900">
              <a:buAutoNum type="arabicPeriod"/>
            </a:pPr>
            <a:endParaRPr lang="en-IN" smtClean="0"/>
          </a:p>
          <a:p>
            <a:pPr marL="342900" indent="-342900">
              <a:buAutoNum type="arabicPeriod"/>
            </a:pPr>
            <a:endParaRPr lang="en-IN" smtClean="0"/>
          </a:p>
          <a:p>
            <a:pPr marL="342900" indent="-342900">
              <a:buAutoNum type="arabicPeriod"/>
            </a:pPr>
            <a:endParaRPr lang="en-IN" smtClean="0"/>
          </a:p>
          <a:p>
            <a:pPr marL="342900" indent="-342900">
              <a:buAutoNum type="arabicPeriod"/>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34820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762191" y="1396168"/>
            <a:ext cx="7315200" cy="4401205"/>
          </a:xfrm>
          <a:prstGeom prst="rect">
            <a:avLst/>
          </a:prstGeom>
          <a:noFill/>
        </p:spPr>
        <p:txBody>
          <a:bodyPr wrap="square" rtlCol="0">
            <a:spAutoFit/>
          </a:bodyPr>
          <a:lstStyle/>
          <a:p>
            <a:r>
              <a:rPr lang="en-US" sz="2000" dirty="0" smtClean="0"/>
              <a:t>The task at hand involves image classification using the CIFAR-10 dataset, comprising small, low-resolution images categorized into ten classes. This endeavor holds significance across various domains, from autonomous vehicle systems to social media content filtering. Accurate classification enhances decision-making, user experiences, and task automation. Despite challenges like visual variability and noise, our project aims to develop a robust Convolutional Neural Network (CNN) architecture to classify images effectively. Leveraging CNNs' ability to capture spatial features, we strive for high accuracy by meticulously designing the architecture, optimizing hyperparameters, and employing techniques like data augmentation. Our goal is to surpass traditional approaches and contribute to advancing computer vision technologies, benefiting diverse industries with efficient image classification capabilities.</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861235" y="18552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635000" y="2034085"/>
            <a:ext cx="8023225" cy="2554545"/>
          </a:xfrm>
          <a:prstGeom prst="rect">
            <a:avLst/>
          </a:prstGeom>
          <a:noFill/>
        </p:spPr>
        <p:txBody>
          <a:bodyPr wrap="square" rtlCol="0">
            <a:spAutoFit/>
          </a:bodyPr>
          <a:lstStyle/>
          <a:p>
            <a:r>
              <a:rPr lang="en-US" sz="2000" dirty="0"/>
              <a:t>In this project, we aim to tackle the task of small image classification using Convolutional Neural Networks (CNNs). Our primary dataset for this endeavor is the CIFAR-10 dataset, a widely-used benchmark dataset in the field of computer vision. CIFAR-10 consists of 60,000 32x32 color images in 10 different classes, with each class representing a distinct object category. The diverse nature of the dataset, encompassing everyday objects such as cars, birds, and ships, poses a challenging problem for image classification algorithms.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772400" y="13302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99452" y="1898250"/>
            <a:ext cx="7987348" cy="3785652"/>
          </a:xfrm>
          <a:prstGeom prst="rect">
            <a:avLst/>
          </a:prstGeom>
          <a:noFill/>
        </p:spPr>
        <p:txBody>
          <a:bodyPr wrap="square" rtlCol="0">
            <a:spAutoFit/>
          </a:bodyPr>
          <a:lstStyle/>
          <a:p>
            <a:r>
              <a:rPr lang="en-US" sz="2000" b="1" dirty="0" smtClean="0"/>
              <a:t>Researchers: </a:t>
            </a:r>
            <a:r>
              <a:rPr lang="en-US" sz="2000" dirty="0" smtClean="0"/>
              <a:t>Utilize the developed CNN architecture and experimental findings to advance image classification techniques.</a:t>
            </a:r>
          </a:p>
          <a:p>
            <a:pPr marL="342900" indent="-342900">
              <a:buFontTx/>
              <a:buChar char="-"/>
            </a:pPr>
            <a:endParaRPr lang="en-US" sz="2000" b="1" dirty="0" smtClean="0"/>
          </a:p>
          <a:p>
            <a:r>
              <a:rPr lang="en-US" sz="2000" b="1" dirty="0" smtClean="0"/>
              <a:t>Developers: </a:t>
            </a:r>
            <a:r>
              <a:rPr lang="en-US" sz="2000" dirty="0" smtClean="0"/>
              <a:t>Integrate the trained model into diverse applications and systems, such as autonomous vehicles and image recognition apps.</a:t>
            </a:r>
          </a:p>
          <a:p>
            <a:pPr marL="342900" indent="-342900">
              <a:buFontTx/>
              <a:buChar char="-"/>
            </a:pPr>
            <a:endParaRPr lang="en-US" sz="2000" dirty="0" smtClean="0"/>
          </a:p>
          <a:p>
            <a:r>
              <a:rPr lang="en-US" sz="2000" b="1" dirty="0" smtClean="0"/>
              <a:t> End Consumers: </a:t>
            </a:r>
            <a:r>
              <a:rPr lang="en-US" sz="2000" dirty="0" smtClean="0"/>
              <a:t>Experience enhanced image classification capabilities leading to improved user experiences, accurate content recommendations, and streamlined automation processes.</a:t>
            </a:r>
          </a:p>
          <a:p>
            <a:endParaRPr lang="en-US" sz="2000" dirty="0"/>
          </a:p>
          <a:p>
            <a:r>
              <a:rPr lang="en-US" sz="2000" b="1" dirty="0" smtClean="0"/>
              <a:t>Motivation: </a:t>
            </a:r>
            <a:r>
              <a:rPr lang="en-US" sz="2000" dirty="0" smtClean="0"/>
              <a:t>Leveraging sophisticated CNN-based solutions to effectively address real-world challenges in various domains.</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2398" y="214311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8808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238348" y="1428736"/>
            <a:ext cx="7225849" cy="5109091"/>
          </a:xfrm>
          <a:prstGeom prst="rect">
            <a:avLst/>
          </a:prstGeom>
          <a:noFill/>
        </p:spPr>
        <p:txBody>
          <a:bodyPr wrap="square" rtlCol="0">
            <a:spAutoFit/>
          </a:bodyPr>
          <a:lstStyle/>
          <a:p>
            <a:pPr marL="342900" indent="-342900"/>
            <a:r>
              <a:rPr lang="en-US" sz="2000" smtClean="0"/>
              <a:t>	 </a:t>
            </a:r>
            <a:r>
              <a:rPr lang="en-US" smtClean="0"/>
              <a:t>        CNNs </a:t>
            </a:r>
            <a:r>
              <a:rPr lang="en-US" dirty="0" smtClean="0"/>
              <a:t>excel in capturing spatial features within images</a:t>
            </a:r>
            <a:r>
              <a:rPr lang="en-US" smtClean="0"/>
              <a:t>, 	providing  superior </a:t>
            </a:r>
            <a:r>
              <a:rPr lang="en-US" dirty="0" smtClean="0"/>
              <a:t>classification performance compared </a:t>
            </a:r>
            <a:r>
              <a:rPr lang="en-US" smtClean="0"/>
              <a:t>to 	traditional </a:t>
            </a:r>
            <a:r>
              <a:rPr lang="en-US" dirty="0" smtClean="0"/>
              <a:t>neural networks.</a:t>
            </a:r>
          </a:p>
          <a:p>
            <a:endParaRPr lang="en-US" dirty="0"/>
          </a:p>
          <a:p>
            <a:r>
              <a:rPr lang="en-US" smtClean="0"/>
              <a:t>	Leveraging </a:t>
            </a:r>
            <a:r>
              <a:rPr lang="en-US" dirty="0" smtClean="0"/>
              <a:t>the hierarchical architecture of CNNs, </a:t>
            </a:r>
            <a:r>
              <a:rPr lang="en-US" smtClean="0"/>
              <a:t>our 	solution </a:t>
            </a:r>
            <a:r>
              <a:rPr lang="en-US" dirty="0" smtClean="0"/>
              <a:t>adeptly processes intricate visual patterns </a:t>
            </a:r>
            <a:r>
              <a:rPr lang="en-US" smtClean="0"/>
              <a:t>present 	in </a:t>
            </a:r>
            <a:r>
              <a:rPr lang="en-US" dirty="0" smtClean="0"/>
              <a:t>the dataset's diverse classes, including airplanes</a:t>
            </a:r>
            <a:r>
              <a:rPr lang="en-US" smtClean="0"/>
              <a:t>, 	automobiles</a:t>
            </a:r>
            <a:r>
              <a:rPr lang="en-US" dirty="0" smtClean="0"/>
              <a:t>, birds, cats, deer, dogs, frogs, horses, ships</a:t>
            </a:r>
            <a:r>
              <a:rPr lang="en-US" smtClean="0"/>
              <a:t>, and 	trucks</a:t>
            </a:r>
            <a:r>
              <a:rPr lang="en-US" dirty="0" smtClean="0"/>
              <a:t>.</a:t>
            </a:r>
          </a:p>
          <a:p>
            <a:pPr marL="342900" indent="-342900">
              <a:buFontTx/>
              <a:buChar char="-"/>
            </a:pPr>
            <a:endParaRPr lang="en-US" dirty="0" smtClean="0"/>
          </a:p>
          <a:p>
            <a:pPr marL="342900" indent="-342900"/>
            <a:r>
              <a:rPr lang="en-US" smtClean="0"/>
              <a:t>		This </a:t>
            </a:r>
            <a:r>
              <a:rPr lang="en-US" dirty="0" smtClean="0"/>
              <a:t>approach enhances classification accuracy </a:t>
            </a:r>
            <a:r>
              <a:rPr lang="en-US" smtClean="0"/>
              <a:t>and 	facilitates </a:t>
            </a:r>
            <a:r>
              <a:rPr lang="en-US" dirty="0" smtClean="0"/>
              <a:t>robust generalization to unseen data, </a:t>
            </a:r>
            <a:r>
              <a:rPr lang="en-US" smtClean="0"/>
              <a:t>essential 	for 	real-world </a:t>
            </a:r>
            <a:r>
              <a:rPr lang="en-US" dirty="0" smtClean="0"/>
              <a:t>applications like autonomous </a:t>
            </a:r>
            <a:r>
              <a:rPr lang="en-US" smtClean="0"/>
              <a:t>vehicle 	navigation and 	content </a:t>
            </a:r>
            <a:r>
              <a:rPr lang="en-US" dirty="0" smtClean="0"/>
              <a:t>moderation on social </a:t>
            </a:r>
            <a:r>
              <a:rPr lang="en-US" smtClean="0"/>
              <a:t>media platforms</a:t>
            </a:r>
            <a:r>
              <a:rPr lang="en-US" dirty="0" smtClean="0"/>
              <a:t>.</a:t>
            </a:r>
          </a:p>
          <a:p>
            <a:pPr marL="342900" indent="-342900">
              <a:buFontTx/>
              <a:buChar char="-"/>
            </a:pPr>
            <a:endParaRPr lang="en-US" dirty="0" smtClean="0"/>
          </a:p>
          <a:p>
            <a:r>
              <a:rPr lang="en-US" smtClean="0"/>
              <a:t>	Ultimately</a:t>
            </a:r>
            <a:r>
              <a:rPr lang="en-US" dirty="0" smtClean="0"/>
              <a:t>, our solution seeks to advance computer </a:t>
            </a:r>
            <a:r>
              <a:rPr lang="en-US" smtClean="0"/>
              <a:t>vision 	technologies </a:t>
            </a:r>
            <a:r>
              <a:rPr lang="en-US" dirty="0" smtClean="0"/>
              <a:t>and empower industries with efficient </a:t>
            </a:r>
            <a:r>
              <a:rPr lang="en-US" smtClean="0"/>
              <a:t>and 	accurate </a:t>
            </a:r>
            <a:r>
              <a:rPr lang="en-US" dirty="0" smtClean="0"/>
              <a:t>image classification capabilities.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39272" y="10001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1142984"/>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p:cNvSpPr txBox="1"/>
          <p:nvPr/>
        </p:nvSpPr>
        <p:spPr>
          <a:xfrm>
            <a:off x="2309786" y="1571612"/>
            <a:ext cx="8286808" cy="4708981"/>
          </a:xfrm>
          <a:prstGeom prst="rect">
            <a:avLst/>
          </a:prstGeom>
          <a:noFill/>
        </p:spPr>
        <p:txBody>
          <a:bodyPr wrap="square" rtlCol="0">
            <a:spAutoFit/>
          </a:bodyPr>
          <a:lstStyle/>
          <a:p>
            <a:pPr>
              <a:buFont typeface="Wingdings" pitchFamily="2" charset="2"/>
              <a:buChar char="Ø"/>
            </a:pPr>
            <a:r>
              <a:rPr lang="en-US" sz="2000" smtClean="0"/>
              <a:t>Introduction of a carefully designed CNN architecture tailored for the CIFAR-10 dataset, incorporating convolutional and pooling layers optimized for image classification.</a:t>
            </a:r>
          </a:p>
          <a:p>
            <a:pPr>
              <a:buFont typeface="Wingdings" pitchFamily="2" charset="2"/>
              <a:buChar char="Ø"/>
            </a:pPr>
            <a:r>
              <a:rPr lang="en-US" sz="2000" smtClean="0"/>
              <a:t>Implementation of advanced optimization techniques, including learning rate scheduling and early stopping, to efficiently train the model and mitigate overfitting.</a:t>
            </a:r>
          </a:p>
          <a:p>
            <a:pPr>
              <a:buFont typeface="Wingdings" pitchFamily="2" charset="2"/>
              <a:buChar char="Ø"/>
            </a:pPr>
            <a:r>
              <a:rPr lang="en-US" sz="2000" smtClean="0"/>
              <a:t>Integration of data augmentation strategies to enrich the training dataset, enhancing the model's ability to generalize to unseen data and improving its robustness.</a:t>
            </a:r>
          </a:p>
          <a:p>
            <a:pPr>
              <a:buFont typeface="Wingdings" pitchFamily="2" charset="2"/>
              <a:buChar char="Ø"/>
            </a:pPr>
            <a:r>
              <a:rPr lang="en-US" sz="2000" smtClean="0"/>
              <a:t>Exploration of novel regularization approaches such as dropout and batch normalization to further stabilize the CNN and improve its generalization capabilities.</a:t>
            </a:r>
          </a:p>
          <a:p>
            <a:pPr>
              <a:buFont typeface="Wingdings" pitchFamily="2" charset="2"/>
              <a:buChar char="Ø"/>
            </a:pPr>
            <a:r>
              <a:rPr lang="en-US" sz="2000" smtClean="0"/>
              <a:t>These innovative components collectively contribute to the efficacy and reliability of our image classification solution, resulting in superior performance compared to conventional approaches</a:t>
            </a:r>
            <a:r>
              <a:rPr lang="en-US" smtClean="0"/>
              <a: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96396" y="6429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p:cNvSpPr txBox="1"/>
          <p:nvPr/>
        </p:nvSpPr>
        <p:spPr>
          <a:xfrm>
            <a:off x="666712" y="1714488"/>
            <a:ext cx="8572560" cy="3170099"/>
          </a:xfrm>
          <a:prstGeom prst="rect">
            <a:avLst/>
          </a:prstGeom>
          <a:noFill/>
        </p:spPr>
        <p:txBody>
          <a:bodyPr wrap="square" rtlCol="0">
            <a:spAutoFit/>
          </a:bodyPr>
          <a:lstStyle/>
          <a:p>
            <a:r>
              <a:rPr lang="en-US" sz="2000" smtClean="0"/>
              <a:t>The proposed Convolutional Neural Network (CNN) architecture comprises convolutional layers for feature extraction, followed by max-pooling layers for dimensionality reduction. Dense layers handle classification tasks, while softmax activation ensures multi-class output. Visualizations illustrate the flow of data through the model, including training metrics like loss and accuracy. Evaluation metrics such as precision, recall, and F1-score provide insights into model performance. Examples of predicted classes on test images demonstrate real-world applicability. Fine-tuning options like learning rate scheduling and data augmentation can further enhance model accuracy. Clear documentation of the modeling process aids reproducibility and understanding.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TotalTime>
  <Words>757</Words>
  <Application>Microsoft Office PowerPoint</Application>
  <PresentationFormat>Custom</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Jeevananthan.S</vt:lpstr>
      <vt:lpstr>Small Image Classification Using Convolutional Neural Network (CNN)  </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Jeevananthan S</dc:title>
  <dc:creator>KITE STUDENT</dc:creator>
  <cp:lastModifiedBy>KANIMOZHI</cp:lastModifiedBy>
  <cp:revision>10</cp:revision>
  <dcterms:created xsi:type="dcterms:W3CDTF">2024-04-03T09:45:05Z</dcterms:created>
  <dcterms:modified xsi:type="dcterms:W3CDTF">2024-04-05T03:32:42Z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