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2288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J</a:t>
            </a:r>
            <a:r>
              <a:rPr b="1" dirty="0" sz="2000" lang="en-US">
                <a:latin typeface="Baskerville Old Face" panose="02020602080505020303" pitchFamily="18" charset="0"/>
              </a:rPr>
              <a:t>E</a:t>
            </a:r>
            <a:r>
              <a:rPr b="1" dirty="0" sz="2000" lang="en-US">
                <a:latin typeface="Baskerville Old Face" panose="02020602080505020303" pitchFamily="18" charset="0"/>
              </a:rPr>
              <a:t>E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N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N</a:t>
            </a:r>
            <a:r>
              <a:rPr b="1" dirty="0" sz="2000" lang="en-US">
                <a:latin typeface="Baskerville Old Face" panose="02020602080505020303" pitchFamily="18" charset="0"/>
              </a:rPr>
              <a:t>T</a:t>
            </a:r>
            <a:r>
              <a:rPr b="1" dirty="0" sz="2000" lang="en-US">
                <a:latin typeface="Baskerville Old Face" panose="02020602080505020303" pitchFamily="18" charset="0"/>
              </a:rPr>
              <a:t>H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N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S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3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b="1" dirty="0" sz="2000" lang="en-US">
                <a:latin typeface="Baskerville Old Face" panose="02020602080505020303" pitchFamily="18" charset="0"/>
              </a:rPr>
              <a:t>j</a:t>
            </a:r>
            <a:r>
              <a:rPr b="1" dirty="0" sz="2000" lang="en-US">
                <a:latin typeface="Baskerville Old Face" panose="02020602080505020303" pitchFamily="18" charset="0"/>
              </a:rPr>
              <a:t>e</a:t>
            </a:r>
            <a:r>
              <a:rPr b="1" dirty="0" sz="2000" lang="en-US">
                <a:latin typeface="Baskerville Old Face" panose="02020602080505020303" pitchFamily="18" charset="0"/>
              </a:rPr>
              <a:t>e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s</a:t>
            </a:r>
            <a:r>
              <a:rPr b="1" dirty="0" sz="2000" lang="en-US">
                <a:latin typeface="Baskerville Old Face" panose="02020602080505020303" pitchFamily="18" charset="0"/>
              </a:rPr>
              <a:t>j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5</a:t>
            </a:r>
            <a:r>
              <a:rPr b="1" dirty="0" sz="2000" lang="en-US">
                <a:latin typeface="Baskerville Old Face" panose="02020602080505020303" pitchFamily="18" charset="0"/>
              </a:rPr>
              <a:t>@</a:t>
            </a:r>
            <a:r>
              <a:rPr b="1" dirty="0" sz="2000" lang="en-US">
                <a:latin typeface="Baskerville Old Face" panose="02020602080505020303" pitchFamily="18" charset="0"/>
              </a:rPr>
              <a:t>g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.</a:t>
            </a:r>
            <a:r>
              <a:rPr b="1" dirty="0" sz="2000" lang="en-US">
                <a:latin typeface="Baskerville Old Face" panose="02020602080505020303" pitchFamily="18" charset="0"/>
              </a:rPr>
              <a:t>c</a:t>
            </a:r>
            <a:r>
              <a:rPr b="1" dirty="0" sz="2000" lang="en-US">
                <a:latin typeface="Baskerville Old Face" panose="02020602080505020303" pitchFamily="18" charset="0"/>
              </a:rPr>
              <a:t>o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8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3</a:t>
            </a:r>
            <a:r>
              <a:rPr b="1" dirty="0" sz="2000" lang="en-US">
                <a:latin typeface="Baskerville Old Face" panose="02020602080505020303" pitchFamily="18" charset="0"/>
              </a:rPr>
              <a:t>1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5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5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83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08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171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39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12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571999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2024-03-28T17:07:22Z</dcterms:created>
  <dcterms:modified xsi:type="dcterms:W3CDTF">2024-09-22T20:59:04Z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ba42d550f3f84fc08ebf6566005ac119</vt:lpwstr>
  </property>
</Properties>
</file>