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4" r:id="rId1"/>
  </p:sldMasterIdLst>
  <p:sldIdLst>
    <p:sldId id="256" r:id="rId2"/>
    <p:sldId id="257" r:id="rId3"/>
    <p:sldId id="258" r:id="rId4"/>
    <p:sldId id="259" r:id="rId5"/>
    <p:sldId id="260" r:id="rId6"/>
    <p:sldId id="261" r:id="rId7"/>
    <p:sldId id="267"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354B5-FAC1-4FFE-9651-F1FF886845D1}" v="25" dt="2024-04-04T15:41:59.7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rva Murugan" userId="b8b815dbb1d967d7" providerId="LiveId" clId="{B21354B5-FAC1-4FFE-9651-F1FF886845D1}"/>
    <pc:docChg chg="undo custSel addSld delSld modSld">
      <pc:chgData name="Poorva Murugan" userId="b8b815dbb1d967d7" providerId="LiveId" clId="{B21354B5-FAC1-4FFE-9651-F1FF886845D1}" dt="2024-04-04T15:46:19.101" v="536" actId="1076"/>
      <pc:docMkLst>
        <pc:docMk/>
      </pc:docMkLst>
      <pc:sldChg chg="modSp mod">
        <pc:chgData name="Poorva Murugan" userId="b8b815dbb1d967d7" providerId="LiveId" clId="{B21354B5-FAC1-4FFE-9651-F1FF886845D1}" dt="2024-04-04T15:41:59.785" v="465"/>
        <pc:sldMkLst>
          <pc:docMk/>
          <pc:sldMk cId="0" sldId="256"/>
        </pc:sldMkLst>
        <pc:spChg chg="mod">
          <ac:chgData name="Poorva Murugan" userId="b8b815dbb1d967d7" providerId="LiveId" clId="{B21354B5-FAC1-4FFE-9651-F1FF886845D1}" dt="2024-04-04T15:41:59.785" v="465"/>
          <ac:spMkLst>
            <pc:docMk/>
            <pc:sldMk cId="0" sldId="256"/>
            <ac:spMk id="7" creationId="{00000000-0000-0000-0000-000000000000}"/>
          </ac:spMkLst>
        </pc:spChg>
        <pc:spChg chg="mod">
          <ac:chgData name="Poorva Murugan" userId="b8b815dbb1d967d7" providerId="LiveId" clId="{B21354B5-FAC1-4FFE-9651-F1FF886845D1}" dt="2024-04-04T15:41:59.785" v="465"/>
          <ac:spMkLst>
            <pc:docMk/>
            <pc:sldMk cId="0" sldId="256"/>
            <ac:spMk id="11" creationId="{00000000-0000-0000-0000-000000000000}"/>
          </ac:spMkLst>
        </pc:spChg>
      </pc:sldChg>
      <pc:sldChg chg="modSp mod">
        <pc:chgData name="Poorva Murugan" userId="b8b815dbb1d967d7" providerId="LiveId" clId="{B21354B5-FAC1-4FFE-9651-F1FF886845D1}" dt="2024-04-04T15:42:24.904" v="487" actId="20577"/>
        <pc:sldMkLst>
          <pc:docMk/>
          <pc:sldMk cId="0" sldId="257"/>
        </pc:sldMkLst>
        <pc:spChg chg="mod">
          <ac:chgData name="Poorva Murugan" userId="b8b815dbb1d967d7" providerId="LiveId" clId="{B21354B5-FAC1-4FFE-9651-F1FF886845D1}" dt="2024-04-04T15:42:24.904" v="487" actId="20577"/>
          <ac:spMkLst>
            <pc:docMk/>
            <pc:sldMk cId="0" sldId="257"/>
            <ac:spMk id="17" creationId="{00000000-0000-0000-0000-000000000000}"/>
          </ac:spMkLst>
        </pc:spChg>
        <pc:spChg chg="mod">
          <ac:chgData name="Poorva Murugan" userId="b8b815dbb1d967d7" providerId="LiveId" clId="{B21354B5-FAC1-4FFE-9651-F1FF886845D1}" dt="2024-04-04T15:41:59.785" v="465"/>
          <ac:spMkLst>
            <pc:docMk/>
            <pc:sldMk cId="0" sldId="257"/>
            <ac:spMk id="22" creationId="{00000000-0000-0000-0000-000000000000}"/>
          </ac:spMkLst>
        </pc:spChg>
      </pc:sldChg>
      <pc:sldChg chg="addSp modSp mod">
        <pc:chgData name="Poorva Murugan" userId="b8b815dbb1d967d7" providerId="LiveId" clId="{B21354B5-FAC1-4FFE-9651-F1FF886845D1}" dt="2024-04-04T15:43:01.645" v="493" actId="1076"/>
        <pc:sldMkLst>
          <pc:docMk/>
          <pc:sldMk cId="0" sldId="258"/>
        </pc:sldMkLst>
        <pc:spChg chg="mod">
          <ac:chgData name="Poorva Murugan" userId="b8b815dbb1d967d7" providerId="LiveId" clId="{B21354B5-FAC1-4FFE-9651-F1FF886845D1}" dt="2024-04-04T15:42:36.335" v="489" actId="14100"/>
          <ac:spMkLst>
            <pc:docMk/>
            <pc:sldMk cId="0" sldId="258"/>
            <ac:spMk id="21" creationId="{00000000-0000-0000-0000-000000000000}"/>
          </ac:spMkLst>
        </pc:spChg>
        <pc:spChg chg="mod">
          <ac:chgData name="Poorva Murugan" userId="b8b815dbb1d967d7" providerId="LiveId" clId="{B21354B5-FAC1-4FFE-9651-F1FF886845D1}" dt="2024-04-04T15:41:59.785" v="465"/>
          <ac:spMkLst>
            <pc:docMk/>
            <pc:sldMk cId="0" sldId="258"/>
            <ac:spMk id="22" creationId="{00000000-0000-0000-0000-000000000000}"/>
          </ac:spMkLst>
        </pc:spChg>
        <pc:spChg chg="add mod">
          <ac:chgData name="Poorva Murugan" userId="b8b815dbb1d967d7" providerId="LiveId" clId="{B21354B5-FAC1-4FFE-9651-F1FF886845D1}" dt="2024-04-04T15:43:01.645" v="493" actId="1076"/>
          <ac:spMkLst>
            <pc:docMk/>
            <pc:sldMk cId="0" sldId="258"/>
            <ac:spMk id="23" creationId="{3A0B1E89-5563-0776-24B6-32B66A212AFA}"/>
          </ac:spMkLst>
        </pc:spChg>
        <pc:grpChg chg="mod">
          <ac:chgData name="Poorva Murugan" userId="b8b815dbb1d967d7" providerId="LiveId" clId="{B21354B5-FAC1-4FFE-9651-F1FF886845D1}" dt="2024-04-04T14:56:17.323" v="462" actId="1076"/>
          <ac:grpSpMkLst>
            <pc:docMk/>
            <pc:sldMk cId="0" sldId="258"/>
            <ac:grpSpMk id="18" creationId="{00000000-0000-0000-0000-000000000000}"/>
          </ac:grpSpMkLst>
        </pc:grpChg>
      </pc:sldChg>
      <pc:sldChg chg="addSp modSp mod">
        <pc:chgData name="Poorva Murugan" userId="b8b815dbb1d967d7" providerId="LiveId" clId="{B21354B5-FAC1-4FFE-9651-F1FF886845D1}" dt="2024-04-04T15:43:22.046" v="497" actId="1076"/>
        <pc:sldMkLst>
          <pc:docMk/>
          <pc:sldMk cId="0" sldId="259"/>
        </pc:sldMkLst>
        <pc:spChg chg="mod">
          <ac:chgData name="Poorva Murugan" userId="b8b815dbb1d967d7" providerId="LiveId" clId="{B21354B5-FAC1-4FFE-9651-F1FF886845D1}" dt="2024-04-04T15:43:22.046" v="497" actId="1076"/>
          <ac:spMkLst>
            <pc:docMk/>
            <pc:sldMk cId="0" sldId="259"/>
            <ac:spMk id="7" creationId="{00000000-0000-0000-0000-000000000000}"/>
          </ac:spMkLst>
        </pc:spChg>
        <pc:spChg chg="mod">
          <ac:chgData name="Poorva Murugan" userId="b8b815dbb1d967d7" providerId="LiveId" clId="{B21354B5-FAC1-4FFE-9651-F1FF886845D1}" dt="2024-04-04T15:41:59.785" v="465"/>
          <ac:spMkLst>
            <pc:docMk/>
            <pc:sldMk cId="0" sldId="259"/>
            <ac:spMk id="10" creationId="{00000000-0000-0000-0000-000000000000}"/>
          </ac:spMkLst>
        </pc:spChg>
        <pc:spChg chg="add mod">
          <ac:chgData name="Poorva Murugan" userId="b8b815dbb1d967d7" providerId="LiveId" clId="{B21354B5-FAC1-4FFE-9651-F1FF886845D1}" dt="2024-04-04T15:43:16.850" v="496" actId="1076"/>
          <ac:spMkLst>
            <pc:docMk/>
            <pc:sldMk cId="0" sldId="259"/>
            <ac:spMk id="11" creationId="{5DDB0546-D526-A035-6B2B-4D213CE762B3}"/>
          </ac:spMkLst>
        </pc:spChg>
      </pc:sldChg>
      <pc:sldChg chg="addSp delSp modSp mod">
        <pc:chgData name="Poorva Murugan" userId="b8b815dbb1d967d7" providerId="LiveId" clId="{B21354B5-FAC1-4FFE-9651-F1FF886845D1}" dt="2024-04-04T15:41:59.785" v="465"/>
        <pc:sldMkLst>
          <pc:docMk/>
          <pc:sldMk cId="0" sldId="260"/>
        </pc:sldMkLst>
        <pc:spChg chg="mod">
          <ac:chgData name="Poorva Murugan" userId="b8b815dbb1d967d7" providerId="LiveId" clId="{B21354B5-FAC1-4FFE-9651-F1FF886845D1}" dt="2024-04-04T15:41:59.785" v="465"/>
          <ac:spMkLst>
            <pc:docMk/>
            <pc:sldMk cId="0" sldId="260"/>
            <ac:spMk id="10" creationId="{00000000-0000-0000-0000-000000000000}"/>
          </ac:spMkLst>
        </pc:spChg>
        <pc:spChg chg="add del mod">
          <ac:chgData name="Poorva Murugan" userId="b8b815dbb1d967d7" providerId="LiveId" clId="{B21354B5-FAC1-4FFE-9651-F1FF886845D1}" dt="2024-04-04T14:27:28.222" v="158"/>
          <ac:spMkLst>
            <pc:docMk/>
            <pc:sldMk cId="0" sldId="260"/>
            <ac:spMk id="11" creationId="{7ED7E4FD-1C9C-EBED-5322-7A2726C7B219}"/>
          </ac:spMkLst>
        </pc:spChg>
        <pc:spChg chg="add mod">
          <ac:chgData name="Poorva Murugan" userId="b8b815dbb1d967d7" providerId="LiveId" clId="{B21354B5-FAC1-4FFE-9651-F1FF886845D1}" dt="2024-04-04T14:34:01.267" v="192" actId="2711"/>
          <ac:spMkLst>
            <pc:docMk/>
            <pc:sldMk cId="0" sldId="260"/>
            <ac:spMk id="14" creationId="{8A619786-70A5-327C-CE63-8F77B305AA4C}"/>
          </ac:spMkLst>
        </pc:spChg>
        <pc:graphicFrameChg chg="add del modGraphic">
          <ac:chgData name="Poorva Murugan" userId="b8b815dbb1d967d7" providerId="LiveId" clId="{B21354B5-FAC1-4FFE-9651-F1FF886845D1}" dt="2024-04-04T14:28:00.817" v="160" actId="27309"/>
          <ac:graphicFrameMkLst>
            <pc:docMk/>
            <pc:sldMk cId="0" sldId="260"/>
            <ac:graphicFrameMk id="13" creationId="{E02DC90A-D8E8-9ABE-AA7E-82266DAD8510}"/>
          </ac:graphicFrameMkLst>
        </pc:graphicFrameChg>
      </pc:sldChg>
      <pc:sldChg chg="addSp delSp modSp mod">
        <pc:chgData name="Poorva Murugan" userId="b8b815dbb1d967d7" providerId="LiveId" clId="{B21354B5-FAC1-4FFE-9651-F1FF886845D1}" dt="2024-04-04T15:44:26.372" v="519" actId="1076"/>
        <pc:sldMkLst>
          <pc:docMk/>
          <pc:sldMk cId="0" sldId="261"/>
        </pc:sldMkLst>
        <pc:spChg chg="del">
          <ac:chgData name="Poorva Murugan" userId="b8b815dbb1d967d7" providerId="LiveId" clId="{B21354B5-FAC1-4FFE-9651-F1FF886845D1}" dt="2024-04-04T14:40:12.638" v="272" actId="478"/>
          <ac:spMkLst>
            <pc:docMk/>
            <pc:sldMk cId="0" sldId="261"/>
            <ac:spMk id="3" creationId="{00000000-0000-0000-0000-000000000000}"/>
          </ac:spMkLst>
        </pc:spChg>
        <pc:spChg chg="mod">
          <ac:chgData name="Poorva Murugan" userId="b8b815dbb1d967d7" providerId="LiveId" clId="{B21354B5-FAC1-4FFE-9651-F1FF886845D1}" dt="2024-04-04T15:44:26.372" v="519" actId="1076"/>
          <ac:spMkLst>
            <pc:docMk/>
            <pc:sldMk cId="0" sldId="261"/>
            <ac:spMk id="5" creationId="{00000000-0000-0000-0000-000000000000}"/>
          </ac:spMkLst>
        </pc:spChg>
        <pc:spChg chg="mod">
          <ac:chgData name="Poorva Murugan" userId="b8b815dbb1d967d7" providerId="LiveId" clId="{B21354B5-FAC1-4FFE-9651-F1FF886845D1}" dt="2024-04-04T15:41:59.785" v="465"/>
          <ac:spMkLst>
            <pc:docMk/>
            <pc:sldMk cId="0" sldId="261"/>
            <ac:spMk id="8" creationId="{00000000-0000-0000-0000-000000000000}"/>
          </ac:spMkLst>
        </pc:spChg>
        <pc:spChg chg="add mod">
          <ac:chgData name="Poorva Murugan" userId="b8b815dbb1d967d7" providerId="LiveId" clId="{B21354B5-FAC1-4FFE-9651-F1FF886845D1}" dt="2024-04-04T14:36:20.615" v="204"/>
          <ac:spMkLst>
            <pc:docMk/>
            <pc:sldMk cId="0" sldId="261"/>
            <ac:spMk id="9" creationId="{F1565B5C-B5AC-3F72-0354-F03D2B2F2993}"/>
          </ac:spMkLst>
        </pc:spChg>
        <pc:spChg chg="add">
          <ac:chgData name="Poorva Murugan" userId="b8b815dbb1d967d7" providerId="LiveId" clId="{B21354B5-FAC1-4FFE-9651-F1FF886845D1}" dt="2024-04-04T14:36:02.100" v="201"/>
          <ac:spMkLst>
            <pc:docMk/>
            <pc:sldMk cId="0" sldId="261"/>
            <ac:spMk id="10" creationId="{67BACFA5-08AB-677C-6337-688460D2206E}"/>
          </ac:spMkLst>
        </pc:spChg>
        <pc:spChg chg="add">
          <ac:chgData name="Poorva Murugan" userId="b8b815dbb1d967d7" providerId="LiveId" clId="{B21354B5-FAC1-4FFE-9651-F1FF886845D1}" dt="2024-04-04T14:36:02.100" v="201"/>
          <ac:spMkLst>
            <pc:docMk/>
            <pc:sldMk cId="0" sldId="261"/>
            <ac:spMk id="11" creationId="{217BD45B-26A0-7EBB-7C52-33030211E6E6}"/>
          </ac:spMkLst>
        </pc:spChg>
        <pc:spChg chg="add mod">
          <ac:chgData name="Poorva Murugan" userId="b8b815dbb1d967d7" providerId="LiveId" clId="{B21354B5-FAC1-4FFE-9651-F1FF886845D1}" dt="2024-04-04T14:36:37.365" v="206" actId="767"/>
          <ac:spMkLst>
            <pc:docMk/>
            <pc:sldMk cId="0" sldId="261"/>
            <ac:spMk id="12" creationId="{C0F837E2-7742-E800-AC09-0EB9EDE9F3FF}"/>
          </ac:spMkLst>
        </pc:spChg>
        <pc:spChg chg="add">
          <ac:chgData name="Poorva Murugan" userId="b8b815dbb1d967d7" providerId="LiveId" clId="{B21354B5-FAC1-4FFE-9651-F1FF886845D1}" dt="2024-04-04T14:36:38.938" v="207"/>
          <ac:spMkLst>
            <pc:docMk/>
            <pc:sldMk cId="0" sldId="261"/>
            <ac:spMk id="13" creationId="{E9269907-E6DD-F84B-6CCC-87D632FE34CB}"/>
          </ac:spMkLst>
        </pc:spChg>
        <pc:spChg chg="add">
          <ac:chgData name="Poorva Murugan" userId="b8b815dbb1d967d7" providerId="LiveId" clId="{B21354B5-FAC1-4FFE-9651-F1FF886845D1}" dt="2024-04-04T14:36:38.938" v="207"/>
          <ac:spMkLst>
            <pc:docMk/>
            <pc:sldMk cId="0" sldId="261"/>
            <ac:spMk id="14" creationId="{C4823753-4AB3-6938-6DBB-D40532BDFF6B}"/>
          </ac:spMkLst>
        </pc:spChg>
        <pc:spChg chg="add mod">
          <ac:chgData name="Poorva Murugan" userId="b8b815dbb1d967d7" providerId="LiveId" clId="{B21354B5-FAC1-4FFE-9651-F1FF886845D1}" dt="2024-04-04T15:44:22.565" v="518" actId="1076"/>
          <ac:spMkLst>
            <pc:docMk/>
            <pc:sldMk cId="0" sldId="261"/>
            <ac:spMk id="15" creationId="{705BA773-321D-9BCC-9CE5-A35BB690C9A3}"/>
          </ac:spMkLst>
        </pc:spChg>
      </pc:sldChg>
      <pc:sldChg chg="addSp delSp modSp del mod">
        <pc:chgData name="Poorva Murugan" userId="b8b815dbb1d967d7" providerId="LiveId" clId="{B21354B5-FAC1-4FFE-9651-F1FF886845D1}" dt="2024-04-04T15:44:42.041" v="520" actId="47"/>
        <pc:sldMkLst>
          <pc:docMk/>
          <pc:sldMk cId="0" sldId="262"/>
        </pc:sldMkLst>
        <pc:spChg chg="del">
          <ac:chgData name="Poorva Murugan" userId="b8b815dbb1d967d7" providerId="LiveId" clId="{B21354B5-FAC1-4FFE-9651-F1FF886845D1}" dt="2024-04-04T14:41:34.099" v="275" actId="478"/>
          <ac:spMkLst>
            <pc:docMk/>
            <pc:sldMk cId="0" sldId="262"/>
            <ac:spMk id="3" creationId="{00000000-0000-0000-0000-000000000000}"/>
          </ac:spMkLst>
        </pc:spChg>
        <pc:spChg chg="del">
          <ac:chgData name="Poorva Murugan" userId="b8b815dbb1d967d7" providerId="LiveId" clId="{B21354B5-FAC1-4FFE-9651-F1FF886845D1}" dt="2024-04-04T14:41:31.532" v="274" actId="478"/>
          <ac:spMkLst>
            <pc:docMk/>
            <pc:sldMk cId="0" sldId="262"/>
            <ac:spMk id="4" creationId="{00000000-0000-0000-0000-000000000000}"/>
          </ac:spMkLst>
        </pc:spChg>
        <pc:spChg chg="del">
          <ac:chgData name="Poorva Murugan" userId="b8b815dbb1d967d7" providerId="LiveId" clId="{B21354B5-FAC1-4FFE-9651-F1FF886845D1}" dt="2024-04-04T14:41:36.075" v="276" actId="478"/>
          <ac:spMkLst>
            <pc:docMk/>
            <pc:sldMk cId="0" sldId="262"/>
            <ac:spMk id="5" creationId="{00000000-0000-0000-0000-000000000000}"/>
          </ac:spMkLst>
        </pc:spChg>
        <pc:spChg chg="mod">
          <ac:chgData name="Poorva Murugan" userId="b8b815dbb1d967d7" providerId="LiveId" clId="{B21354B5-FAC1-4FFE-9651-F1FF886845D1}" dt="2024-04-04T15:41:59.785" v="465"/>
          <ac:spMkLst>
            <pc:docMk/>
            <pc:sldMk cId="0" sldId="262"/>
            <ac:spMk id="9" creationId="{00000000-0000-0000-0000-000000000000}"/>
          </ac:spMkLst>
        </pc:spChg>
        <pc:spChg chg="add mod">
          <ac:chgData name="Poorva Murugan" userId="b8b815dbb1d967d7" providerId="LiveId" clId="{B21354B5-FAC1-4FFE-9651-F1FF886845D1}" dt="2024-04-04T14:50:19.720" v="388" actId="20577"/>
          <ac:spMkLst>
            <pc:docMk/>
            <pc:sldMk cId="0" sldId="262"/>
            <ac:spMk id="10" creationId="{F6E9ADB2-9E42-89D6-1D0C-A9D43E3FE458}"/>
          </ac:spMkLst>
        </pc:spChg>
        <pc:picChg chg="mod">
          <ac:chgData name="Poorva Murugan" userId="b8b815dbb1d967d7" providerId="LiveId" clId="{B21354B5-FAC1-4FFE-9651-F1FF886845D1}" dt="2024-04-04T14:42:37.246" v="295" actId="1076"/>
          <ac:picMkLst>
            <pc:docMk/>
            <pc:sldMk cId="0" sldId="262"/>
            <ac:picMk id="2" creationId="{00000000-0000-0000-0000-000000000000}"/>
          </ac:picMkLst>
        </pc:picChg>
      </pc:sldChg>
      <pc:sldChg chg="addSp delSp modSp mod">
        <pc:chgData name="Poorva Murugan" userId="b8b815dbb1d967d7" providerId="LiveId" clId="{B21354B5-FAC1-4FFE-9651-F1FF886845D1}" dt="2024-04-04T15:45:03.808" v="525" actId="1076"/>
        <pc:sldMkLst>
          <pc:docMk/>
          <pc:sldMk cId="0" sldId="263"/>
        </pc:sldMkLst>
        <pc:spChg chg="del">
          <ac:chgData name="Poorva Murugan" userId="b8b815dbb1d967d7" providerId="LiveId" clId="{B21354B5-FAC1-4FFE-9651-F1FF886845D1}" dt="2024-04-04T14:49:03.542" v="369" actId="478"/>
          <ac:spMkLst>
            <pc:docMk/>
            <pc:sldMk cId="0" sldId="263"/>
            <ac:spMk id="4" creationId="{00000000-0000-0000-0000-000000000000}"/>
          </ac:spMkLst>
        </pc:spChg>
        <pc:spChg chg="add del mod">
          <ac:chgData name="Poorva Murugan" userId="b8b815dbb1d967d7" providerId="LiveId" clId="{B21354B5-FAC1-4FFE-9651-F1FF886845D1}" dt="2024-04-04T14:49:03.544" v="371"/>
          <ac:spMkLst>
            <pc:docMk/>
            <pc:sldMk cId="0" sldId="263"/>
            <ac:spMk id="9" creationId="{24E75BD8-1A33-8A1F-7DE9-6D121983F498}"/>
          </ac:spMkLst>
        </pc:spChg>
        <pc:spChg chg="add mod">
          <ac:chgData name="Poorva Murugan" userId="b8b815dbb1d967d7" providerId="LiveId" clId="{B21354B5-FAC1-4FFE-9651-F1FF886845D1}" dt="2024-04-04T15:45:03.808" v="525" actId="1076"/>
          <ac:spMkLst>
            <pc:docMk/>
            <pc:sldMk cId="0" sldId="263"/>
            <ac:spMk id="10" creationId="{DCC2390C-FFF1-4CDF-9C15-AFAD163D4268}"/>
          </ac:spMkLst>
        </pc:spChg>
      </pc:sldChg>
      <pc:sldChg chg="addSp delSp modSp mod">
        <pc:chgData name="Poorva Murugan" userId="b8b815dbb1d967d7" providerId="LiveId" clId="{B21354B5-FAC1-4FFE-9651-F1FF886845D1}" dt="2024-04-04T15:45:59.055" v="533" actId="14100"/>
        <pc:sldMkLst>
          <pc:docMk/>
          <pc:sldMk cId="0" sldId="264"/>
        </pc:sldMkLst>
        <pc:spChg chg="mod">
          <ac:chgData name="Poorva Murugan" userId="b8b815dbb1d967d7" providerId="LiveId" clId="{B21354B5-FAC1-4FFE-9651-F1FF886845D1}" dt="2024-04-04T14:51:12.568" v="411" actId="20577"/>
          <ac:spMkLst>
            <pc:docMk/>
            <pc:sldMk cId="0" sldId="264"/>
            <ac:spMk id="7" creationId="{00000000-0000-0000-0000-000000000000}"/>
          </ac:spMkLst>
        </pc:spChg>
        <pc:picChg chg="add del mod">
          <ac:chgData name="Poorva Murugan" userId="b8b815dbb1d967d7" providerId="LiveId" clId="{B21354B5-FAC1-4FFE-9651-F1FF886845D1}" dt="2024-04-04T15:45:27.843" v="528" actId="478"/>
          <ac:picMkLst>
            <pc:docMk/>
            <pc:sldMk cId="0" sldId="264"/>
            <ac:picMk id="10" creationId="{86AB2F1E-391F-E5EB-51E4-52FA5FB9A286}"/>
          </ac:picMkLst>
        </pc:picChg>
        <pc:picChg chg="add mod">
          <ac:chgData name="Poorva Murugan" userId="b8b815dbb1d967d7" providerId="LiveId" clId="{B21354B5-FAC1-4FFE-9651-F1FF886845D1}" dt="2024-04-04T14:52:41.943" v="420" actId="14100"/>
          <ac:picMkLst>
            <pc:docMk/>
            <pc:sldMk cId="0" sldId="264"/>
            <ac:picMk id="11" creationId="{9AFDAAB8-7B9B-5C16-6E33-0B3E3BFF6ABC}"/>
          </ac:picMkLst>
        </pc:picChg>
        <pc:picChg chg="add mod">
          <ac:chgData name="Poorva Murugan" userId="b8b815dbb1d967d7" providerId="LiveId" clId="{B21354B5-FAC1-4FFE-9651-F1FF886845D1}" dt="2024-04-04T15:45:59.055" v="533" actId="14100"/>
          <ac:picMkLst>
            <pc:docMk/>
            <pc:sldMk cId="0" sldId="264"/>
            <ac:picMk id="13" creationId="{F84EAF61-5436-8629-CF2B-29C97A857BC3}"/>
          </ac:picMkLst>
        </pc:picChg>
      </pc:sldChg>
      <pc:sldChg chg="addSp delSp modSp mod">
        <pc:chgData name="Poorva Murugan" userId="b8b815dbb1d967d7" providerId="LiveId" clId="{B21354B5-FAC1-4FFE-9651-F1FF886845D1}" dt="2024-04-04T15:46:19.101" v="536" actId="1076"/>
        <pc:sldMkLst>
          <pc:docMk/>
          <pc:sldMk cId="0" sldId="265"/>
        </pc:sldMkLst>
        <pc:spChg chg="del">
          <ac:chgData name="Poorva Murugan" userId="b8b815dbb1d967d7" providerId="LiveId" clId="{B21354B5-FAC1-4FFE-9651-F1FF886845D1}" dt="2024-04-04T14:54:16.120" v="424" actId="478"/>
          <ac:spMkLst>
            <pc:docMk/>
            <pc:sldMk cId="0" sldId="265"/>
            <ac:spMk id="4" creationId="{00000000-0000-0000-0000-000000000000}"/>
          </ac:spMkLst>
        </pc:spChg>
        <pc:spChg chg="mod">
          <ac:chgData name="Poorva Murugan" userId="b8b815dbb1d967d7" providerId="LiveId" clId="{B21354B5-FAC1-4FFE-9651-F1FF886845D1}" dt="2024-04-04T15:46:05.635" v="534" actId="14100"/>
          <ac:spMkLst>
            <pc:docMk/>
            <pc:sldMk cId="0" sldId="265"/>
            <ac:spMk id="7" creationId="{00000000-0000-0000-0000-000000000000}"/>
          </ac:spMkLst>
        </pc:spChg>
        <pc:spChg chg="add del mod">
          <ac:chgData name="Poorva Murugan" userId="b8b815dbb1d967d7" providerId="LiveId" clId="{B21354B5-FAC1-4FFE-9651-F1FF886845D1}" dt="2024-04-04T14:54:16.136" v="426"/>
          <ac:spMkLst>
            <pc:docMk/>
            <pc:sldMk cId="0" sldId="265"/>
            <ac:spMk id="14" creationId="{571B1F64-98E7-BEFD-3CA2-A8D41483AE7E}"/>
          </ac:spMkLst>
        </pc:spChg>
        <pc:spChg chg="add mod">
          <ac:chgData name="Poorva Murugan" userId="b8b815dbb1d967d7" providerId="LiveId" clId="{B21354B5-FAC1-4FFE-9651-F1FF886845D1}" dt="2024-04-04T15:46:19.101" v="536" actId="1076"/>
          <ac:spMkLst>
            <pc:docMk/>
            <pc:sldMk cId="0" sldId="265"/>
            <ac:spMk id="15" creationId="{B1D8740F-EDE3-67AE-67A6-514ECCD66941}"/>
          </ac:spMkLst>
        </pc:spChg>
        <pc:picChg chg="add del mod">
          <ac:chgData name="Poorva Murugan" userId="b8b815dbb1d967d7" providerId="LiveId" clId="{B21354B5-FAC1-4FFE-9651-F1FF886845D1}" dt="2024-04-04T14:53:52.975" v="421" actId="478"/>
          <ac:picMkLst>
            <pc:docMk/>
            <pc:sldMk cId="0" sldId="265"/>
            <ac:picMk id="11" creationId="{212E1B66-309D-8336-AE35-9CA5A14D630E}"/>
          </ac:picMkLst>
        </pc:picChg>
        <pc:picChg chg="add del mod">
          <ac:chgData name="Poorva Murugan" userId="b8b815dbb1d967d7" providerId="LiveId" clId="{B21354B5-FAC1-4FFE-9651-F1FF886845D1}" dt="2024-04-04T14:53:55.290" v="422" actId="478"/>
          <ac:picMkLst>
            <pc:docMk/>
            <pc:sldMk cId="0" sldId="265"/>
            <ac:picMk id="13" creationId="{4B586C13-3CC6-EE3F-5B01-0DE8B02BAE63}"/>
          </ac:picMkLst>
        </pc:picChg>
      </pc:sldChg>
      <pc:sldChg chg="modSp add del mod">
        <pc:chgData name="Poorva Murugan" userId="b8b815dbb1d967d7" providerId="LiveId" clId="{B21354B5-FAC1-4FFE-9651-F1FF886845D1}" dt="2024-04-04T15:43:37.216" v="498" actId="47"/>
        <pc:sldMkLst>
          <pc:docMk/>
          <pc:sldMk cId="262362540" sldId="266"/>
        </pc:sldMkLst>
        <pc:spChg chg="mod">
          <ac:chgData name="Poorva Murugan" userId="b8b815dbb1d967d7" providerId="LiveId" clId="{B21354B5-FAC1-4FFE-9651-F1FF886845D1}" dt="2024-04-04T15:41:59.785" v="465"/>
          <ac:spMkLst>
            <pc:docMk/>
            <pc:sldMk cId="262362540" sldId="266"/>
            <ac:spMk id="10" creationId="{00000000-0000-0000-0000-000000000000}"/>
          </ac:spMkLst>
        </pc:spChg>
        <pc:spChg chg="mod">
          <ac:chgData name="Poorva Murugan" userId="b8b815dbb1d967d7" providerId="LiveId" clId="{B21354B5-FAC1-4FFE-9651-F1FF886845D1}" dt="2024-04-04T14:34:11.422" v="193" actId="2711"/>
          <ac:spMkLst>
            <pc:docMk/>
            <pc:sldMk cId="262362540" sldId="266"/>
            <ac:spMk id="14" creationId="{8A619786-70A5-327C-CE63-8F77B305AA4C}"/>
          </ac:spMkLst>
        </pc:spChg>
      </pc:sldChg>
      <pc:sldChg chg="modSp add mod">
        <pc:chgData name="Poorva Murugan" userId="b8b815dbb1d967d7" providerId="LiveId" clId="{B21354B5-FAC1-4FFE-9651-F1FF886845D1}" dt="2024-04-04T15:45:21.929" v="527" actId="1076"/>
        <pc:sldMkLst>
          <pc:docMk/>
          <pc:sldMk cId="808686539" sldId="267"/>
        </pc:sldMkLst>
        <pc:spChg chg="mod">
          <ac:chgData name="Poorva Murugan" userId="b8b815dbb1d967d7" providerId="LiveId" clId="{B21354B5-FAC1-4FFE-9651-F1FF886845D1}" dt="2024-04-04T14:46:20.079" v="365" actId="1076"/>
          <ac:spMkLst>
            <pc:docMk/>
            <pc:sldMk cId="808686539" sldId="267"/>
            <ac:spMk id="6" creationId="{00000000-0000-0000-0000-000000000000}"/>
          </ac:spMkLst>
        </pc:spChg>
        <pc:spChg chg="mod">
          <ac:chgData name="Poorva Murugan" userId="b8b815dbb1d967d7" providerId="LiveId" clId="{B21354B5-FAC1-4FFE-9651-F1FF886845D1}" dt="2024-04-04T15:41:59.785" v="465"/>
          <ac:spMkLst>
            <pc:docMk/>
            <pc:sldMk cId="808686539" sldId="267"/>
            <ac:spMk id="9" creationId="{00000000-0000-0000-0000-000000000000}"/>
          </ac:spMkLst>
        </pc:spChg>
        <pc:spChg chg="mod">
          <ac:chgData name="Poorva Murugan" userId="b8b815dbb1d967d7" providerId="LiveId" clId="{B21354B5-FAC1-4FFE-9651-F1FF886845D1}" dt="2024-04-04T15:45:21.929" v="527" actId="1076"/>
          <ac:spMkLst>
            <pc:docMk/>
            <pc:sldMk cId="808686539" sldId="267"/>
            <ac:spMk id="10" creationId="{F6E9ADB2-9E42-89D6-1D0C-A9D43E3FE458}"/>
          </ac:spMkLst>
        </pc:spChg>
        <pc:picChg chg="mod">
          <ac:chgData name="Poorva Murugan" userId="b8b815dbb1d967d7" providerId="LiveId" clId="{B21354B5-FAC1-4FFE-9651-F1FF886845D1}" dt="2024-04-04T14:46:22.655" v="366" actId="1076"/>
          <ac:picMkLst>
            <pc:docMk/>
            <pc:sldMk cId="808686539" sldId="267"/>
            <ac:picMk id="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3284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25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6081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4400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40581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48729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6110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0609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1699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567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302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44631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882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65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070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352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669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196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9761941"/>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Poorva M</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42308"/>
            <a:ext cx="3740468"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5" name="TextBox 14">
            <a:extLst>
              <a:ext uri="{FF2B5EF4-FFF2-40B4-BE49-F238E27FC236}">
                <a16:creationId xmlns:a16="http://schemas.microsoft.com/office/drawing/2014/main" id="{B1D8740F-EDE3-67AE-67A6-514ECCD66941}"/>
              </a:ext>
            </a:extLst>
          </p:cNvPr>
          <p:cNvSpPr txBox="1"/>
          <p:nvPr/>
        </p:nvSpPr>
        <p:spPr>
          <a:xfrm>
            <a:off x="1266619" y="1583051"/>
            <a:ext cx="8305800" cy="2862322"/>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After training and evaluating the sentiment analysis model, it achieved a high training accuracy of 85% and a validation accuracy of 80%. </a:t>
            </a:r>
          </a:p>
          <a:p>
            <a:endParaRPr lang="en-US" dirty="0"/>
          </a:p>
          <a:p>
            <a:pPr marL="285750" indent="-285750">
              <a:buFont typeface="Arial" panose="020B0604020202020204" pitchFamily="34" charset="0"/>
              <a:buChar char="•"/>
            </a:pPr>
            <a:r>
              <a:rPr lang="en-US" dirty="0"/>
              <a:t>This indicates that the model has learned meaningful patterns in the data and can generalize well to new, unseen reviews.</a:t>
            </a:r>
          </a:p>
          <a:p>
            <a:endParaRPr lang="en-US" dirty="0"/>
          </a:p>
          <a:p>
            <a:pPr marL="285750" indent="-285750">
              <a:buFont typeface="Arial" panose="020B0604020202020204" pitchFamily="34" charset="0"/>
              <a:buChar char="•"/>
            </a:pPr>
            <a:r>
              <a:rPr lang="en-US" dirty="0"/>
              <a:t>The high accuracy of the model demonstrates its potential to accurately analyze and classify airline reviews, which could be valuable for airlines seeking to improve customer satisfaction and make data-driven business decisions.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1048630"/>
            <a:ext cx="5508625" cy="670696"/>
          </a:xfrm>
          <a:prstGeom prst="rect">
            <a:avLst/>
          </a:prstGeom>
        </p:spPr>
        <p:txBody>
          <a:bodyPr vert="horz" wrap="square" lIns="0" tIns="16510" rIns="0" bIns="0" rtlCol="0">
            <a:spAutoFit/>
          </a:bodyPr>
          <a:lstStyle/>
          <a:p>
            <a:pPr marL="12700">
              <a:lnSpc>
                <a:spcPct val="100000"/>
              </a:lnSpc>
              <a:spcBef>
                <a:spcPts val="130"/>
              </a:spcBef>
            </a:pPr>
            <a:r>
              <a:rPr lang="en-IN" sz="4250" b="1" spc="5" dirty="0">
                <a:solidFill>
                  <a:schemeClr val="bg1"/>
                </a:solidFill>
              </a:rPr>
              <a:t>SENTIMENT ANALYSIS </a:t>
            </a:r>
            <a:endParaRPr sz="4250" b="1" dirty="0">
              <a:solidFill>
                <a:schemeClr val="bg1"/>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34235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02252"/>
            <a:ext cx="3070225" cy="844462"/>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bg1"/>
                </a:solidFill>
              </a:rPr>
              <a:t>A</a:t>
            </a:r>
            <a:r>
              <a:rPr spc="-5" dirty="0">
                <a:solidFill>
                  <a:schemeClr val="bg1"/>
                </a:solidFill>
              </a:rPr>
              <a:t>G</a:t>
            </a:r>
            <a:r>
              <a:rPr spc="-35" dirty="0">
                <a:solidFill>
                  <a:schemeClr val="bg1"/>
                </a:solidFill>
              </a:rPr>
              <a:t>E</a:t>
            </a:r>
            <a:r>
              <a:rPr spc="15" dirty="0">
                <a:solidFill>
                  <a:schemeClr val="bg1"/>
                </a:solidFill>
              </a:rPr>
              <a:t>N</a:t>
            </a:r>
            <a:r>
              <a:rPr dirty="0">
                <a:solidFill>
                  <a:schemeClr val="bg1"/>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A0B1E89-5563-0776-24B6-32B66A212AFA}"/>
              </a:ext>
            </a:extLst>
          </p:cNvPr>
          <p:cNvSpPr txBox="1"/>
          <p:nvPr/>
        </p:nvSpPr>
        <p:spPr>
          <a:xfrm>
            <a:off x="1871461" y="2294104"/>
            <a:ext cx="7730644"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agenda for the sentiment analysis project using generative AI includes an introduction to sentiment analysis, covering its importance and applications.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We'll explore Python libraries such as NLTK, </a:t>
            </a:r>
            <a:r>
              <a:rPr lang="en-US" dirty="0" err="1">
                <a:solidFill>
                  <a:schemeClr val="bg1"/>
                </a:solidFill>
                <a:latin typeface="Times New Roman" panose="02020603050405020304" pitchFamily="18" charset="0"/>
                <a:cs typeface="Times New Roman" panose="02020603050405020304" pitchFamily="18" charset="0"/>
              </a:rPr>
              <a:t>TextBlob</a:t>
            </a:r>
            <a:r>
              <a:rPr lang="en-US" dirty="0">
                <a:solidFill>
                  <a:schemeClr val="bg1"/>
                </a:solidFill>
                <a:latin typeface="Times New Roman" panose="02020603050405020304" pitchFamily="18" charset="0"/>
                <a:cs typeface="Times New Roman" panose="02020603050405020304" pitchFamily="18" charset="0"/>
              </a:rPr>
              <a:t>, and VADER for sentiment analysis and learn how to set them up.</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Data collection and preprocessing techniques will be discussed, followed by an exploratory data analysis (EDA) to understand the dataset better.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61527" y="1113399"/>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5DDB0546-D526-A035-6B2B-4D213CE762B3}"/>
              </a:ext>
            </a:extLst>
          </p:cNvPr>
          <p:cNvSpPr txBox="1"/>
          <p:nvPr/>
        </p:nvSpPr>
        <p:spPr>
          <a:xfrm>
            <a:off x="451167" y="2133600"/>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a sentiment analysis model to classify the sentiment (positive or negative) reviews.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contains text reviews along with corresponding sentiment labels.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goal is to develop a generative AI model that can accurately classify the sentiment of new reviews.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id="{8A619786-70A5-327C-CE63-8F77B305AA4C}"/>
              </a:ext>
            </a:extLst>
          </p:cNvPr>
          <p:cNvSpPr txBox="1"/>
          <p:nvPr/>
        </p:nvSpPr>
        <p:spPr>
          <a:xfrm>
            <a:off x="381000" y="1981200"/>
            <a:ext cx="8001000" cy="397031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Overview</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sentiment analysis project aimed to classify the sentiment (positive or negative) of airline reviews using a machine learning model. The project utilized Python with libraries such as pandas,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matplotlib, and TensorFlow.</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Dataset:</a:t>
            </a:r>
          </a:p>
          <a:p>
            <a:r>
              <a:rPr lang="en-US" dirty="0">
                <a:latin typeface="Times New Roman" panose="02020603050405020304" pitchFamily="18" charset="0"/>
                <a:cs typeface="Times New Roman" panose="02020603050405020304" pitchFamily="18" charset="0"/>
              </a:rPr>
              <a:t>A dummy dataset was created containing five sample airline reviews, each labeled with its sentiment (positive, negative, or neutral). Neutral sentiment reviews were filtered out, leaving only positive and negative sentiments for analysis</a:t>
            </a:r>
          </a:p>
          <a:p>
            <a:endParaRPr lang="en-US" dirty="0">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Data Preprocessing:</a:t>
            </a:r>
          </a:p>
          <a:p>
            <a:r>
              <a:rPr lang="en-US"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text data was tokenized and encoded using the Tokenizer class from the TensorFlow library. Sequences were padded to a fixed length of 20 for input into the LSTM model.</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77951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TextBox 14">
            <a:extLst>
              <a:ext uri="{FF2B5EF4-FFF2-40B4-BE49-F238E27FC236}">
                <a16:creationId xmlns:a16="http://schemas.microsoft.com/office/drawing/2014/main" id="{705BA773-321D-9BCC-9CE5-A35BB690C9A3}"/>
              </a:ext>
            </a:extLst>
          </p:cNvPr>
          <p:cNvSpPr txBox="1"/>
          <p:nvPr/>
        </p:nvSpPr>
        <p:spPr>
          <a:xfrm>
            <a:off x="304801" y="1518687"/>
            <a:ext cx="9048749" cy="3693319"/>
          </a:xfrm>
          <a:prstGeom prst="rect">
            <a:avLst/>
          </a:prstGeom>
          <a:noFill/>
        </p:spPr>
        <p:txBody>
          <a:bodyPr wrap="square" rtlCol="0">
            <a:spAutoFit/>
          </a:bodyPr>
          <a:lstStyle/>
          <a:p>
            <a:r>
              <a:rPr lang="en-US" dirty="0"/>
              <a:t>The end users of the sentiment analysis project are:</a:t>
            </a:r>
          </a:p>
          <a:p>
            <a:endParaRPr lang="en-US" dirty="0"/>
          </a:p>
          <a:p>
            <a:r>
              <a:rPr lang="en-US" dirty="0"/>
              <a:t>1. </a:t>
            </a:r>
            <a:r>
              <a:rPr lang="en-US" b="1" dirty="0"/>
              <a:t>Passengers</a:t>
            </a:r>
            <a:r>
              <a:rPr lang="en-US" dirty="0"/>
              <a:t>:</a:t>
            </a:r>
          </a:p>
          <a:p>
            <a:r>
              <a:rPr lang="en-US" dirty="0"/>
              <a:t> Passengers could benefit indirectly from the sentiment analysis by contributing to improved airline services based on their feedback and reviews.</a:t>
            </a:r>
          </a:p>
          <a:p>
            <a:endParaRPr lang="en-US" dirty="0"/>
          </a:p>
          <a:p>
            <a:r>
              <a:rPr lang="en-US" dirty="0"/>
              <a:t>2. </a:t>
            </a:r>
            <a:r>
              <a:rPr lang="en-US" b="1" dirty="0"/>
              <a:t>Marketing Teams</a:t>
            </a:r>
            <a:r>
              <a:rPr lang="en-US" dirty="0"/>
              <a:t>: </a:t>
            </a:r>
          </a:p>
          <a:p>
            <a:r>
              <a:rPr lang="en-US" dirty="0"/>
              <a:t>Marketing teams could use the sentiment analysis to gauge the effectiveness of marketing campaigns and tailor future campaigns based on customer sentiment.</a:t>
            </a:r>
          </a:p>
          <a:p>
            <a:endParaRPr lang="en-US" dirty="0"/>
          </a:p>
          <a:p>
            <a:r>
              <a:rPr lang="en-US" dirty="0"/>
              <a:t>3. </a:t>
            </a:r>
            <a:r>
              <a:rPr lang="en-US" b="1" dirty="0"/>
              <a:t>Business Analysts</a:t>
            </a:r>
            <a:r>
              <a:rPr lang="en-US" dirty="0"/>
              <a:t>:</a:t>
            </a:r>
          </a:p>
          <a:p>
            <a:r>
              <a:rPr lang="en-US" dirty="0"/>
              <a:t> Business analysts could use the sentiment analysis to gain insights into market trends and competitor performance based on customer reviews.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09" y="1143000"/>
            <a:ext cx="2695574" cy="3248025"/>
          </a:xfrm>
          <a:prstGeom prst="rect">
            <a:avLst/>
          </a:prstGeom>
        </p:spPr>
      </p:pic>
      <p:sp>
        <p:nvSpPr>
          <p:cNvPr id="6" name="object 6"/>
          <p:cNvSpPr txBox="1">
            <a:spLocks noGrp="1"/>
          </p:cNvSpPr>
          <p:nvPr>
            <p:ph type="title"/>
          </p:nvPr>
        </p:nvSpPr>
        <p:spPr>
          <a:xfrm>
            <a:off x="533400" y="252807"/>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F6E9ADB2-9E42-89D6-1D0C-A9D43E3FE458}"/>
              </a:ext>
            </a:extLst>
          </p:cNvPr>
          <p:cNvSpPr txBox="1"/>
          <p:nvPr/>
        </p:nvSpPr>
        <p:spPr>
          <a:xfrm>
            <a:off x="2971800" y="1828800"/>
            <a:ext cx="8077200" cy="3970318"/>
          </a:xfrm>
          <a:prstGeom prst="rect">
            <a:avLst/>
          </a:prstGeom>
          <a:noFill/>
        </p:spPr>
        <p:txBody>
          <a:bodyPr wrap="square" rtlCol="0">
            <a:spAutoFit/>
          </a:bodyPr>
          <a:lstStyle/>
          <a:p>
            <a:pPr algn="l"/>
            <a:r>
              <a:rPr lang="en-US" b="1" i="0" dirty="0">
                <a:effectLst/>
                <a:latin typeface="Söhne"/>
              </a:rPr>
              <a:t>Value Proposition:</a:t>
            </a:r>
          </a:p>
          <a:p>
            <a:pPr algn="l"/>
            <a:endParaRPr lang="en-US" b="0" i="0" dirty="0">
              <a:effectLst/>
              <a:latin typeface="Söhne"/>
            </a:endParaRPr>
          </a:p>
          <a:p>
            <a:pPr algn="l">
              <a:buFont typeface="+mj-lt"/>
              <a:buAutoNum type="arabicPeriod"/>
            </a:pPr>
            <a:r>
              <a:rPr lang="en-US" b="1" i="0" dirty="0">
                <a:effectLst/>
                <a:latin typeface="Söhne"/>
              </a:rPr>
              <a:t>Improved Customer Service:</a:t>
            </a:r>
            <a:r>
              <a:rPr lang="en-US" b="0" i="0" dirty="0">
                <a:effectLst/>
                <a:latin typeface="Söhne"/>
              </a:rPr>
              <a:t> Airlines can use the sentiment analysis to identify areas for improvement in their services based on customer feedback, leading to enhanced customer satisfaction.</a:t>
            </a:r>
          </a:p>
          <a:p>
            <a:pPr algn="l"/>
            <a:endParaRPr lang="en-US" dirty="0">
              <a:latin typeface="Söhne"/>
            </a:endParaRPr>
          </a:p>
          <a:p>
            <a:pPr algn="l"/>
            <a:r>
              <a:rPr lang="en-US" b="1" i="0" dirty="0">
                <a:effectLst/>
                <a:latin typeface="Söhne"/>
              </a:rPr>
              <a:t>2.Marketing Insights:</a:t>
            </a:r>
            <a:r>
              <a:rPr lang="en-US" b="0" i="0" dirty="0">
                <a:effectLst/>
                <a:latin typeface="Söhne"/>
              </a:rPr>
              <a:t> Marketing teams can gain insights into customer preferences and sentiments, allowing them to create more targeted and effective marketing campaigns.</a:t>
            </a:r>
          </a:p>
          <a:p>
            <a:pPr algn="l"/>
            <a:endParaRPr lang="en-US" b="0" i="0" dirty="0">
              <a:effectLst/>
              <a:latin typeface="Söhne"/>
            </a:endParaRPr>
          </a:p>
          <a:p>
            <a:pPr algn="l"/>
            <a:r>
              <a:rPr lang="en-US" b="1" i="0" dirty="0">
                <a:effectLst/>
                <a:latin typeface="Söhne"/>
              </a:rPr>
              <a:t>3.Competitive Advantage:</a:t>
            </a:r>
            <a:r>
              <a:rPr lang="en-US" b="0" i="0" dirty="0">
                <a:effectLst/>
                <a:latin typeface="Söhne"/>
              </a:rPr>
              <a:t> By understanding customer sentiment, airlines can stay ahead of the competition by addressing issues and improving customer experiences.</a:t>
            </a:r>
          </a:p>
          <a:p>
            <a:pPr algn="l"/>
            <a:endParaRPr lang="en-US" b="0" i="0" dirty="0">
              <a:effectLst/>
              <a:latin typeface="Söhne"/>
            </a:endParaRPr>
          </a:p>
          <a:p>
            <a:endParaRPr lang="en-IN" dirty="0"/>
          </a:p>
        </p:txBody>
      </p:sp>
    </p:spTree>
    <p:extLst>
      <p:ext uri="{BB962C8B-B14F-4D97-AF65-F5344CB8AC3E}">
        <p14:creationId xmlns:p14="http://schemas.microsoft.com/office/powerpoint/2010/main" val="80868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DCC2390C-FFF1-4CDF-9C15-AFAD163D4268}"/>
              </a:ext>
            </a:extLst>
          </p:cNvPr>
          <p:cNvSpPr txBox="1"/>
          <p:nvPr/>
        </p:nvSpPr>
        <p:spPr>
          <a:xfrm>
            <a:off x="3048000" y="2057400"/>
            <a:ext cx="6934200"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By deploying the trained model into a web application or platform, airlines could monitor customer sentiment as reviews are posted online.</a:t>
            </a: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This real-time approach could greatly enhance customer satisfaction and loyalty, ultimately leading to improved business outcomes for the airline.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9AFDAAB8-7B9B-5C16-6E33-0B3E3BFF6ABC}"/>
              </a:ext>
            </a:extLst>
          </p:cNvPr>
          <p:cNvPicPr>
            <a:picLocks noChangeAspect="1"/>
          </p:cNvPicPr>
          <p:nvPr/>
        </p:nvPicPr>
        <p:blipFill>
          <a:blip r:embed="rId3"/>
          <a:stretch>
            <a:fillRect/>
          </a:stretch>
        </p:blipFill>
        <p:spPr>
          <a:xfrm>
            <a:off x="390526" y="1143634"/>
            <a:ext cx="5105400" cy="3199766"/>
          </a:xfrm>
          <a:prstGeom prst="rect">
            <a:avLst/>
          </a:prstGeom>
        </p:spPr>
      </p:pic>
      <p:pic>
        <p:nvPicPr>
          <p:cNvPr id="13" name="Picture 12">
            <a:extLst>
              <a:ext uri="{FF2B5EF4-FFF2-40B4-BE49-F238E27FC236}">
                <a16:creationId xmlns:a16="http://schemas.microsoft.com/office/drawing/2014/main" id="{F84EAF61-5436-8629-CF2B-29C97A857BC3}"/>
              </a:ext>
            </a:extLst>
          </p:cNvPr>
          <p:cNvPicPr>
            <a:picLocks noChangeAspect="1"/>
          </p:cNvPicPr>
          <p:nvPr/>
        </p:nvPicPr>
        <p:blipFill>
          <a:blip r:embed="rId4"/>
          <a:stretch>
            <a:fillRect/>
          </a:stretch>
        </p:blipFill>
        <p:spPr>
          <a:xfrm>
            <a:off x="5791200" y="3124200"/>
            <a:ext cx="5562600" cy="3361837"/>
          </a:xfrm>
          <a:prstGeom prst="rect">
            <a:avLst/>
          </a:prstGeom>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48</TotalTime>
  <Words>614</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Corbel</vt:lpstr>
      <vt:lpstr>Söhne</vt:lpstr>
      <vt:lpstr>Times New Roman</vt:lpstr>
      <vt:lpstr>Trebuchet MS</vt:lpstr>
      <vt:lpstr>Depth</vt:lpstr>
      <vt:lpstr>Poorva M</vt:lpstr>
      <vt:lpstr>SENTIMENT ANALYSIS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Poorva M</dc:title>
  <cp:lastModifiedBy>Poorva Murugan</cp:lastModifiedBy>
  <cp:revision>1</cp:revision>
  <dcterms:created xsi:type="dcterms:W3CDTF">2024-04-04T05:25:32Z</dcterms:created>
  <dcterms:modified xsi:type="dcterms:W3CDTF">2024-04-04T15:46:23Z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