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92" r:id="rId5"/>
    <p:sldId id="306" r:id="rId6"/>
    <p:sldId id="295" r:id="rId7"/>
    <p:sldId id="307" r:id="rId8"/>
    <p:sldId id="310" r:id="rId9"/>
    <p:sldId id="296" r:id="rId10"/>
    <p:sldId id="308" r:id="rId11"/>
    <p:sldId id="304" r:id="rId12"/>
    <p:sldId id="297" r:id="rId13"/>
    <p:sldId id="309" r:id="rId14"/>
    <p:sldId id="305" r:id="rId15"/>
    <p:sldId id="298" r:id="rId16"/>
    <p:sldId id="28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3DE91B-B707-4414-93D3-BD5C56B6E9A2}" v="14" dt="2023-11-10T10:05:41.063"/>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85" d="100"/>
          <a:sy n="85" d="100"/>
        </p:scale>
        <p:origin x="590" y="53"/>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evan ht" userId="b1dd9816b4086cc2" providerId="LiveId" clId="{A73DE91B-B707-4414-93D3-BD5C56B6E9A2}"/>
    <pc:docChg chg="undo custSel addSld delSld modSld">
      <pc:chgData name="jeevan ht" userId="b1dd9816b4086cc2" providerId="LiveId" clId="{A73DE91B-B707-4414-93D3-BD5C56B6E9A2}" dt="2023-11-10T13:04:16.078" v="421" actId="20577"/>
      <pc:docMkLst>
        <pc:docMk/>
      </pc:docMkLst>
      <pc:sldChg chg="addSp delSp modSp mod">
        <pc:chgData name="jeevan ht" userId="b1dd9816b4086cc2" providerId="LiveId" clId="{A73DE91B-B707-4414-93D3-BD5C56B6E9A2}" dt="2023-11-10T10:05:42.268" v="411" actId="27614"/>
        <pc:sldMkLst>
          <pc:docMk/>
          <pc:sldMk cId="529279411" sldId="289"/>
        </pc:sldMkLst>
        <pc:spChg chg="add del mod">
          <ac:chgData name="jeevan ht" userId="b1dd9816b4086cc2" providerId="LiveId" clId="{A73DE91B-B707-4414-93D3-BD5C56B6E9A2}" dt="2023-11-10T10:05:29.487" v="402" actId="931"/>
          <ac:spMkLst>
            <pc:docMk/>
            <pc:sldMk cId="529279411" sldId="289"/>
            <ac:spMk id="3" creationId="{0F459EC9-DC98-BF78-6CBF-EB27E12EF403}"/>
          </ac:spMkLst>
        </pc:spChg>
        <pc:spChg chg="add del mod">
          <ac:chgData name="jeevan ht" userId="b1dd9816b4086cc2" providerId="LiveId" clId="{A73DE91B-B707-4414-93D3-BD5C56B6E9A2}" dt="2023-11-06T08:15:32.148" v="48" actId="931"/>
          <ac:spMkLst>
            <pc:docMk/>
            <pc:sldMk cId="529279411" sldId="289"/>
            <ac:spMk id="3" creationId="{D0B6BDA2-EF13-FABE-EF1E-B3B463F2C82B}"/>
          </ac:spMkLst>
        </pc:spChg>
        <pc:spChg chg="add del mod">
          <ac:chgData name="jeevan ht" userId="b1dd9816b4086cc2" providerId="LiveId" clId="{A73DE91B-B707-4414-93D3-BD5C56B6E9A2}" dt="2023-11-06T08:15:41.214" v="51" actId="931"/>
          <ac:spMkLst>
            <pc:docMk/>
            <pc:sldMk cId="529279411" sldId="289"/>
            <ac:spMk id="5" creationId="{D42DDDF1-9598-C50E-00DB-133ADFA2B38B}"/>
          </ac:spMkLst>
        </pc:spChg>
        <pc:spChg chg="add del mod">
          <ac:chgData name="jeevan ht" userId="b1dd9816b4086cc2" providerId="LiveId" clId="{A73DE91B-B707-4414-93D3-BD5C56B6E9A2}" dt="2023-11-10T10:05:34.697" v="404" actId="931"/>
          <ac:spMkLst>
            <pc:docMk/>
            <pc:sldMk cId="529279411" sldId="289"/>
            <ac:spMk id="7" creationId="{17379638-9CAD-9667-6D4C-A2846ADAB20A}"/>
          </ac:spMkLst>
        </pc:spChg>
        <pc:spChg chg="add del mod">
          <ac:chgData name="jeevan ht" userId="b1dd9816b4086cc2" providerId="LiveId" clId="{A73DE91B-B707-4414-93D3-BD5C56B6E9A2}" dt="2023-11-06T08:15:54.152" v="54" actId="931"/>
          <ac:spMkLst>
            <pc:docMk/>
            <pc:sldMk cId="529279411" sldId="289"/>
            <ac:spMk id="7" creationId="{F8F727DA-27D4-61B5-3E65-8465AD591E50}"/>
          </ac:spMkLst>
        </pc:spChg>
        <pc:spChg chg="add del mod">
          <ac:chgData name="jeevan ht" userId="b1dd9816b4086cc2" providerId="LiveId" clId="{A73DE91B-B707-4414-93D3-BD5C56B6E9A2}" dt="2023-11-10T10:05:41.062" v="410" actId="931"/>
          <ac:spMkLst>
            <pc:docMk/>
            <pc:sldMk cId="529279411" sldId="289"/>
            <ac:spMk id="14" creationId="{9513B3A2-E6EA-F02D-F17A-8C85740C6BB6}"/>
          </ac:spMkLst>
        </pc:spChg>
        <pc:spChg chg="mod">
          <ac:chgData name="jeevan ht" userId="b1dd9816b4086cc2" providerId="LiveId" clId="{A73DE91B-B707-4414-93D3-BD5C56B6E9A2}" dt="2023-11-06T08:19:05.302" v="60" actId="14100"/>
          <ac:spMkLst>
            <pc:docMk/>
            <pc:sldMk cId="529279411" sldId="289"/>
            <ac:spMk id="24" creationId="{AD2C8D04-263D-9589-1CFF-A5968D7C33D7}"/>
          </ac:spMkLst>
        </pc:spChg>
        <pc:picChg chg="add mod">
          <ac:chgData name="jeevan ht" userId="b1dd9816b4086cc2" providerId="LiveId" clId="{A73DE91B-B707-4414-93D3-BD5C56B6E9A2}" dt="2023-11-10T10:05:34.699" v="405" actId="27614"/>
          <ac:picMkLst>
            <pc:docMk/>
            <pc:sldMk cId="529279411" sldId="289"/>
            <ac:picMk id="5" creationId="{ED5DD836-AD2E-E0BC-77C3-E9391C23BE00}"/>
          </ac:picMkLst>
        </pc:picChg>
        <pc:picChg chg="add del mod">
          <ac:chgData name="jeevan ht" userId="b1dd9816b4086cc2" providerId="LiveId" clId="{A73DE91B-B707-4414-93D3-BD5C56B6E9A2}" dt="2023-11-10T10:05:31.769" v="403" actId="21"/>
          <ac:picMkLst>
            <pc:docMk/>
            <pc:sldMk cId="529279411" sldId="289"/>
            <ac:picMk id="9" creationId="{0F12A00A-AFAD-D962-F87A-6156398BEED8}"/>
          </ac:picMkLst>
        </pc:picChg>
        <pc:picChg chg="add mod">
          <ac:chgData name="jeevan ht" userId="b1dd9816b4086cc2" providerId="LiveId" clId="{A73DE91B-B707-4414-93D3-BD5C56B6E9A2}" dt="2023-11-10T10:05:36.685" v="407" actId="27614"/>
          <ac:picMkLst>
            <pc:docMk/>
            <pc:sldMk cId="529279411" sldId="289"/>
            <ac:picMk id="10" creationId="{BCBCF556-81DD-5893-3B58-38F361350FE1}"/>
          </ac:picMkLst>
        </pc:picChg>
        <pc:picChg chg="add del mod">
          <ac:chgData name="jeevan ht" userId="b1dd9816b4086cc2" providerId="LiveId" clId="{A73DE91B-B707-4414-93D3-BD5C56B6E9A2}" dt="2023-11-10T10:05:26.173" v="401" actId="21"/>
          <ac:picMkLst>
            <pc:docMk/>
            <pc:sldMk cId="529279411" sldId="289"/>
            <ac:picMk id="11" creationId="{1DB7C80D-61B5-0E17-B631-80449DD091E0}"/>
          </ac:picMkLst>
        </pc:picChg>
        <pc:picChg chg="add del mod">
          <ac:chgData name="jeevan ht" userId="b1dd9816b4086cc2" providerId="LiveId" clId="{A73DE91B-B707-4414-93D3-BD5C56B6E9A2}" dt="2023-11-10T10:05:37.489" v="409" actId="21"/>
          <ac:picMkLst>
            <pc:docMk/>
            <pc:sldMk cId="529279411" sldId="289"/>
            <ac:picMk id="13" creationId="{F55C3081-1257-BCB7-90FE-05A3025FBB96}"/>
          </ac:picMkLst>
        </pc:picChg>
        <pc:picChg chg="del">
          <ac:chgData name="jeevan ht" userId="b1dd9816b4086cc2" providerId="LiveId" clId="{A73DE91B-B707-4414-93D3-BD5C56B6E9A2}" dt="2023-11-06T08:15:19.289" v="45" actId="21"/>
          <ac:picMkLst>
            <pc:docMk/>
            <pc:sldMk cId="529279411" sldId="289"/>
            <ac:picMk id="14" creationId="{496155F4-61B2-441D-9F16-788866450DA2}"/>
          </ac:picMkLst>
        </pc:picChg>
        <pc:picChg chg="add mod">
          <ac:chgData name="jeevan ht" userId="b1dd9816b4086cc2" providerId="LiveId" clId="{A73DE91B-B707-4414-93D3-BD5C56B6E9A2}" dt="2023-11-10T10:05:42.268" v="411" actId="27614"/>
          <ac:picMkLst>
            <pc:docMk/>
            <pc:sldMk cId="529279411" sldId="289"/>
            <ac:picMk id="16" creationId="{08B8E709-A965-32D2-6793-BD6BFD7ADFC4}"/>
          </ac:picMkLst>
        </pc:picChg>
        <pc:picChg chg="del">
          <ac:chgData name="jeevan ht" userId="b1dd9816b4086cc2" providerId="LiveId" clId="{A73DE91B-B707-4414-93D3-BD5C56B6E9A2}" dt="2023-11-06T08:15:21.794" v="46" actId="21"/>
          <ac:picMkLst>
            <pc:docMk/>
            <pc:sldMk cId="529279411" sldId="289"/>
            <ac:picMk id="16" creationId="{BCD5762E-DD49-42B3-9CA8-46A4AD7193E2}"/>
          </ac:picMkLst>
        </pc:picChg>
        <pc:picChg chg="del">
          <ac:chgData name="jeevan ht" userId="b1dd9816b4086cc2" providerId="LiveId" clId="{A73DE91B-B707-4414-93D3-BD5C56B6E9A2}" dt="2023-11-06T08:15:24.368" v="47" actId="21"/>
          <ac:picMkLst>
            <pc:docMk/>
            <pc:sldMk cId="529279411" sldId="289"/>
            <ac:picMk id="28" creationId="{B746A775-E65C-70F6-9DB4-E51F7F2DAECE}"/>
          </ac:picMkLst>
        </pc:picChg>
      </pc:sldChg>
      <pc:sldChg chg="modSp mod">
        <pc:chgData name="jeevan ht" userId="b1dd9816b4086cc2" providerId="LiveId" clId="{A73DE91B-B707-4414-93D3-BD5C56B6E9A2}" dt="2023-11-10T09:37:43.680" v="137" actId="14100"/>
        <pc:sldMkLst>
          <pc:docMk/>
          <pc:sldMk cId="3898447929" sldId="292"/>
        </pc:sldMkLst>
        <pc:spChg chg="mod">
          <ac:chgData name="jeevan ht" userId="b1dd9816b4086cc2" providerId="LiveId" clId="{A73DE91B-B707-4414-93D3-BD5C56B6E9A2}" dt="2023-11-10T09:37:43.680" v="137" actId="14100"/>
          <ac:spMkLst>
            <pc:docMk/>
            <pc:sldMk cId="3898447929" sldId="292"/>
            <ac:spMk id="7" creationId="{93A3B864-5E85-99D2-93E5-5CA1F4F35DC7}"/>
          </ac:spMkLst>
        </pc:spChg>
      </pc:sldChg>
      <pc:sldChg chg="delSp modSp mod">
        <pc:chgData name="jeevan ht" userId="b1dd9816b4086cc2" providerId="LiveId" clId="{A73DE91B-B707-4414-93D3-BD5C56B6E9A2}" dt="2023-11-10T09:49:55.777" v="280" actId="115"/>
        <pc:sldMkLst>
          <pc:docMk/>
          <pc:sldMk cId="2519727083" sldId="295"/>
        </pc:sldMkLst>
        <pc:spChg chg="mod">
          <ac:chgData name="jeevan ht" userId="b1dd9816b4086cc2" providerId="LiveId" clId="{A73DE91B-B707-4414-93D3-BD5C56B6E9A2}" dt="2023-11-10T09:42:55.284" v="214" actId="20577"/>
          <ac:spMkLst>
            <pc:docMk/>
            <pc:sldMk cId="2519727083" sldId="295"/>
            <ac:spMk id="8" creationId="{721E73BA-53B9-C0C1-476A-00736A64AB79}"/>
          </ac:spMkLst>
        </pc:spChg>
        <pc:spChg chg="del">
          <ac:chgData name="jeevan ht" userId="b1dd9816b4086cc2" providerId="LiveId" clId="{A73DE91B-B707-4414-93D3-BD5C56B6E9A2}" dt="2023-11-06T07:46:55.709" v="19" actId="21"/>
          <ac:spMkLst>
            <pc:docMk/>
            <pc:sldMk cId="2519727083" sldId="295"/>
            <ac:spMk id="15" creationId="{55AB7753-4245-72E4-BEDB-33038672BA35}"/>
          </ac:spMkLst>
        </pc:spChg>
        <pc:spChg chg="mod">
          <ac:chgData name="jeevan ht" userId="b1dd9816b4086cc2" providerId="LiveId" clId="{A73DE91B-B707-4414-93D3-BD5C56B6E9A2}" dt="2023-11-10T09:49:55.777" v="280" actId="115"/>
          <ac:spMkLst>
            <pc:docMk/>
            <pc:sldMk cId="2519727083" sldId="295"/>
            <ac:spMk id="17" creationId="{8DD79DAB-8374-088F-9DBA-3EE5E160079A}"/>
          </ac:spMkLst>
        </pc:spChg>
        <pc:spChg chg="mod">
          <ac:chgData name="jeevan ht" userId="b1dd9816b4086cc2" providerId="LiveId" clId="{A73DE91B-B707-4414-93D3-BD5C56B6E9A2}" dt="2023-11-10T09:42:46.733" v="212" actId="1076"/>
          <ac:spMkLst>
            <pc:docMk/>
            <pc:sldMk cId="2519727083" sldId="295"/>
            <ac:spMk id="18" creationId="{6A99D1C1-029A-E520-BE76-BECD1A84FBA7}"/>
          </ac:spMkLst>
        </pc:spChg>
      </pc:sldChg>
      <pc:sldChg chg="modSp mod">
        <pc:chgData name="jeevan ht" userId="b1dd9816b4086cc2" providerId="LiveId" clId="{A73DE91B-B707-4414-93D3-BD5C56B6E9A2}" dt="2023-11-10T09:49:15.714" v="274" actId="115"/>
        <pc:sldMkLst>
          <pc:docMk/>
          <pc:sldMk cId="3079658961" sldId="296"/>
        </pc:sldMkLst>
        <pc:spChg chg="mod">
          <ac:chgData name="jeevan ht" userId="b1dd9816b4086cc2" providerId="LiveId" clId="{A73DE91B-B707-4414-93D3-BD5C56B6E9A2}" dt="2023-11-10T09:44:38.617" v="246" actId="20577"/>
          <ac:spMkLst>
            <pc:docMk/>
            <pc:sldMk cId="3079658961" sldId="296"/>
            <ac:spMk id="2" creationId="{9FEBAD1D-9050-38BD-A642-64D90F447FB7}"/>
          </ac:spMkLst>
        </pc:spChg>
        <pc:spChg chg="mod">
          <ac:chgData name="jeevan ht" userId="b1dd9816b4086cc2" providerId="LiveId" clId="{A73DE91B-B707-4414-93D3-BD5C56B6E9A2}" dt="2023-11-10T09:49:15.714" v="274" actId="115"/>
          <ac:spMkLst>
            <pc:docMk/>
            <pc:sldMk cId="3079658961" sldId="296"/>
            <ac:spMk id="3" creationId="{975C75E3-4C7F-1439-1AD3-73B72D200EEA}"/>
          </ac:spMkLst>
        </pc:spChg>
      </pc:sldChg>
      <pc:sldChg chg="modSp mod">
        <pc:chgData name="jeevan ht" userId="b1dd9816b4086cc2" providerId="LiveId" clId="{A73DE91B-B707-4414-93D3-BD5C56B6E9A2}" dt="2023-11-10T09:56:02.696" v="360" actId="115"/>
        <pc:sldMkLst>
          <pc:docMk/>
          <pc:sldMk cId="817769595" sldId="297"/>
        </pc:sldMkLst>
        <pc:spChg chg="mod">
          <ac:chgData name="jeevan ht" userId="b1dd9816b4086cc2" providerId="LiveId" clId="{A73DE91B-B707-4414-93D3-BD5C56B6E9A2}" dt="2023-11-10T09:51:44.099" v="311" actId="20577"/>
          <ac:spMkLst>
            <pc:docMk/>
            <pc:sldMk cId="817769595" sldId="297"/>
            <ac:spMk id="2" creationId="{3F09B103-91B5-EBF8-CBA9-61165A4EAC33}"/>
          </ac:spMkLst>
        </pc:spChg>
        <pc:spChg chg="mod">
          <ac:chgData name="jeevan ht" userId="b1dd9816b4086cc2" providerId="LiveId" clId="{A73DE91B-B707-4414-93D3-BD5C56B6E9A2}" dt="2023-11-10T09:56:02.696" v="360" actId="115"/>
          <ac:spMkLst>
            <pc:docMk/>
            <pc:sldMk cId="817769595" sldId="297"/>
            <ac:spMk id="3" creationId="{80FB40DC-E70D-4565-BF42-EA290B591505}"/>
          </ac:spMkLst>
        </pc:spChg>
      </pc:sldChg>
      <pc:sldChg chg="modSp mod">
        <pc:chgData name="jeevan ht" userId="b1dd9816b4086cc2" providerId="LiveId" clId="{A73DE91B-B707-4414-93D3-BD5C56B6E9A2}" dt="2023-11-10T09:56:17.914" v="364" actId="20577"/>
        <pc:sldMkLst>
          <pc:docMk/>
          <pc:sldMk cId="3186871388" sldId="298"/>
        </pc:sldMkLst>
        <pc:spChg chg="mod">
          <ac:chgData name="jeevan ht" userId="b1dd9816b4086cc2" providerId="LiveId" clId="{A73DE91B-B707-4414-93D3-BD5C56B6E9A2}" dt="2023-11-10T09:56:17.914" v="364" actId="20577"/>
          <ac:spMkLst>
            <pc:docMk/>
            <pc:sldMk cId="3186871388" sldId="298"/>
            <ac:spMk id="2" creationId="{0629D12F-99E9-48CC-CD8F-33BEDD1C68C2}"/>
          </ac:spMkLst>
        </pc:spChg>
        <pc:spChg chg="mod">
          <ac:chgData name="jeevan ht" userId="b1dd9816b4086cc2" providerId="LiveId" clId="{A73DE91B-B707-4414-93D3-BD5C56B6E9A2}" dt="2023-11-10T09:54:59.873" v="350" actId="1076"/>
          <ac:spMkLst>
            <pc:docMk/>
            <pc:sldMk cId="3186871388" sldId="298"/>
            <ac:spMk id="3" creationId="{E42BA3E2-BD55-BFEA-5A85-8CCBF57D70BC}"/>
          </ac:spMkLst>
        </pc:spChg>
      </pc:sldChg>
      <pc:sldChg chg="modSp del mod">
        <pc:chgData name="jeevan ht" userId="b1dd9816b4086cc2" providerId="LiveId" clId="{A73DE91B-B707-4414-93D3-BD5C56B6E9A2}" dt="2023-11-10T09:55:05.531" v="351" actId="47"/>
        <pc:sldMkLst>
          <pc:docMk/>
          <pc:sldMk cId="2544473184" sldId="299"/>
        </pc:sldMkLst>
        <pc:spChg chg="mod">
          <ac:chgData name="jeevan ht" userId="b1dd9816b4086cc2" providerId="LiveId" clId="{A73DE91B-B707-4414-93D3-BD5C56B6E9A2}" dt="2023-11-05T19:43:13.847" v="3" actId="2710"/>
          <ac:spMkLst>
            <pc:docMk/>
            <pc:sldMk cId="2544473184" sldId="299"/>
            <ac:spMk id="3" creationId="{6F56764D-2EE2-8AA1-B585-D86BAF398CA1}"/>
          </ac:spMkLst>
        </pc:spChg>
      </pc:sldChg>
      <pc:sldChg chg="modSp del mod">
        <pc:chgData name="jeevan ht" userId="b1dd9816b4086cc2" providerId="LiveId" clId="{A73DE91B-B707-4414-93D3-BD5C56B6E9A2}" dt="2023-11-10T09:55:08.081" v="352" actId="47"/>
        <pc:sldMkLst>
          <pc:docMk/>
          <pc:sldMk cId="1137222289" sldId="300"/>
        </pc:sldMkLst>
        <pc:spChg chg="mod">
          <ac:chgData name="jeevan ht" userId="b1dd9816b4086cc2" providerId="LiveId" clId="{A73DE91B-B707-4414-93D3-BD5C56B6E9A2}" dt="2023-11-05T19:43:28.614" v="7" actId="1037"/>
          <ac:spMkLst>
            <pc:docMk/>
            <pc:sldMk cId="1137222289" sldId="300"/>
            <ac:spMk id="3" creationId="{49DEA446-A011-0426-4622-8BD16B780BDF}"/>
          </ac:spMkLst>
        </pc:spChg>
      </pc:sldChg>
      <pc:sldChg chg="modSp del mod">
        <pc:chgData name="jeevan ht" userId="b1dd9816b4086cc2" providerId="LiveId" clId="{A73DE91B-B707-4414-93D3-BD5C56B6E9A2}" dt="2023-11-10T09:55:08.926" v="353" actId="47"/>
        <pc:sldMkLst>
          <pc:docMk/>
          <pc:sldMk cId="436581345" sldId="301"/>
        </pc:sldMkLst>
        <pc:spChg chg="mod">
          <ac:chgData name="jeevan ht" userId="b1dd9816b4086cc2" providerId="LiveId" clId="{A73DE91B-B707-4414-93D3-BD5C56B6E9A2}" dt="2023-11-05T19:43:39.058" v="8" actId="2710"/>
          <ac:spMkLst>
            <pc:docMk/>
            <pc:sldMk cId="436581345" sldId="301"/>
            <ac:spMk id="3" creationId="{3286E63D-E1B3-2500-BA7C-392A3928A783}"/>
          </ac:spMkLst>
        </pc:spChg>
      </pc:sldChg>
      <pc:sldChg chg="modSp del mod">
        <pc:chgData name="jeevan ht" userId="b1dd9816b4086cc2" providerId="LiveId" clId="{A73DE91B-B707-4414-93D3-BD5C56B6E9A2}" dt="2023-11-10T09:55:09.600" v="354" actId="47"/>
        <pc:sldMkLst>
          <pc:docMk/>
          <pc:sldMk cId="3223640526" sldId="302"/>
        </pc:sldMkLst>
        <pc:spChg chg="mod">
          <ac:chgData name="jeevan ht" userId="b1dd9816b4086cc2" providerId="LiveId" clId="{A73DE91B-B707-4414-93D3-BD5C56B6E9A2}" dt="2023-11-05T19:43:46.192" v="9" actId="2710"/>
          <ac:spMkLst>
            <pc:docMk/>
            <pc:sldMk cId="3223640526" sldId="302"/>
            <ac:spMk id="3" creationId="{5AFBE049-4043-3FE4-2D54-66C70FBB4435}"/>
          </ac:spMkLst>
        </pc:spChg>
      </pc:sldChg>
      <pc:sldChg chg="modSp del mod">
        <pc:chgData name="jeevan ht" userId="b1dd9816b4086cc2" providerId="LiveId" clId="{A73DE91B-B707-4414-93D3-BD5C56B6E9A2}" dt="2023-11-10T09:55:10.233" v="355" actId="47"/>
        <pc:sldMkLst>
          <pc:docMk/>
          <pc:sldMk cId="4292884297" sldId="303"/>
        </pc:sldMkLst>
        <pc:spChg chg="mod">
          <ac:chgData name="jeevan ht" userId="b1dd9816b4086cc2" providerId="LiveId" clId="{A73DE91B-B707-4414-93D3-BD5C56B6E9A2}" dt="2023-11-06T08:27:41.447" v="77" actId="20577"/>
          <ac:spMkLst>
            <pc:docMk/>
            <pc:sldMk cId="4292884297" sldId="303"/>
            <ac:spMk id="3" creationId="{93376A10-9C1F-06ED-52B7-2F9049B85659}"/>
          </ac:spMkLst>
        </pc:spChg>
      </pc:sldChg>
      <pc:sldChg chg="addSp delSp modSp new mod">
        <pc:chgData name="jeevan ht" userId="b1dd9816b4086cc2" providerId="LiveId" clId="{A73DE91B-B707-4414-93D3-BD5C56B6E9A2}" dt="2023-11-10T09:58:56.372" v="373" actId="1076"/>
        <pc:sldMkLst>
          <pc:docMk/>
          <pc:sldMk cId="1714960383" sldId="304"/>
        </pc:sldMkLst>
        <pc:spChg chg="del">
          <ac:chgData name="jeevan ht" userId="b1dd9816b4086cc2" providerId="LiveId" clId="{A73DE91B-B707-4414-93D3-BD5C56B6E9A2}" dt="2023-11-06T08:11:53.290" v="21" actId="21"/>
          <ac:spMkLst>
            <pc:docMk/>
            <pc:sldMk cId="1714960383" sldId="304"/>
            <ac:spMk id="2" creationId="{0F0261D3-BE96-9251-F927-DAB1727E6459}"/>
          </ac:spMkLst>
        </pc:spChg>
        <pc:spChg chg="del">
          <ac:chgData name="jeevan ht" userId="b1dd9816b4086cc2" providerId="LiveId" clId="{A73DE91B-B707-4414-93D3-BD5C56B6E9A2}" dt="2023-11-06T08:11:55.883" v="22" actId="21"/>
          <ac:spMkLst>
            <pc:docMk/>
            <pc:sldMk cId="1714960383" sldId="304"/>
            <ac:spMk id="3" creationId="{9F68C174-A46C-1A5D-EBC2-52670B16CB27}"/>
          </ac:spMkLst>
        </pc:spChg>
        <pc:picChg chg="add mod">
          <ac:chgData name="jeevan ht" userId="b1dd9816b4086cc2" providerId="LiveId" clId="{A73DE91B-B707-4414-93D3-BD5C56B6E9A2}" dt="2023-11-10T09:58:56.372" v="373" actId="1076"/>
          <ac:picMkLst>
            <pc:docMk/>
            <pc:sldMk cId="1714960383" sldId="304"/>
            <ac:picMk id="3" creationId="{A2B58869-FB39-2CE3-5789-3194D03A6436}"/>
          </ac:picMkLst>
        </pc:picChg>
        <pc:picChg chg="add del mod">
          <ac:chgData name="jeevan ht" userId="b1dd9816b4086cc2" providerId="LiveId" clId="{A73DE91B-B707-4414-93D3-BD5C56B6E9A2}" dt="2023-11-10T09:58:28.363" v="365" actId="21"/>
          <ac:picMkLst>
            <pc:docMk/>
            <pc:sldMk cId="1714960383" sldId="304"/>
            <ac:picMk id="8" creationId="{3D83433D-B313-2402-4CFA-40F7D86C102D}"/>
          </ac:picMkLst>
        </pc:picChg>
      </pc:sldChg>
      <pc:sldChg chg="addSp delSp modSp new mod">
        <pc:chgData name="jeevan ht" userId="b1dd9816b4086cc2" providerId="LiveId" clId="{A73DE91B-B707-4414-93D3-BD5C56B6E9A2}" dt="2023-11-10T10:03:16.743" v="388" actId="1076"/>
        <pc:sldMkLst>
          <pc:docMk/>
          <pc:sldMk cId="1144311038" sldId="305"/>
        </pc:sldMkLst>
        <pc:spChg chg="del">
          <ac:chgData name="jeevan ht" userId="b1dd9816b4086cc2" providerId="LiveId" clId="{A73DE91B-B707-4414-93D3-BD5C56B6E9A2}" dt="2023-11-06T08:12:48.649" v="27" actId="21"/>
          <ac:spMkLst>
            <pc:docMk/>
            <pc:sldMk cId="1144311038" sldId="305"/>
            <ac:spMk id="2" creationId="{C6390667-858C-6DA2-F8A7-522251D84D81}"/>
          </ac:spMkLst>
        </pc:spChg>
        <pc:spChg chg="del">
          <ac:chgData name="jeevan ht" userId="b1dd9816b4086cc2" providerId="LiveId" clId="{A73DE91B-B707-4414-93D3-BD5C56B6E9A2}" dt="2023-11-06T08:12:51.056" v="28" actId="21"/>
          <ac:spMkLst>
            <pc:docMk/>
            <pc:sldMk cId="1144311038" sldId="305"/>
            <ac:spMk id="3" creationId="{9F526B24-1CCB-7916-F49E-12D3ACA981BD}"/>
          </ac:spMkLst>
        </pc:spChg>
        <pc:picChg chg="add mod">
          <ac:chgData name="jeevan ht" userId="b1dd9816b4086cc2" providerId="LiveId" clId="{A73DE91B-B707-4414-93D3-BD5C56B6E9A2}" dt="2023-11-10T10:03:16.743" v="388" actId="1076"/>
          <ac:picMkLst>
            <pc:docMk/>
            <pc:sldMk cId="1144311038" sldId="305"/>
            <ac:picMk id="3" creationId="{1595B6ED-FA1A-CE10-1719-9E58540148D6}"/>
          </ac:picMkLst>
        </pc:picChg>
        <pc:picChg chg="add del mod modCrop">
          <ac:chgData name="jeevan ht" userId="b1dd9816b4086cc2" providerId="LiveId" clId="{A73DE91B-B707-4414-93D3-BD5C56B6E9A2}" dt="2023-11-10T10:02:39.160" v="374" actId="21"/>
          <ac:picMkLst>
            <pc:docMk/>
            <pc:sldMk cId="1144311038" sldId="305"/>
            <ac:picMk id="6" creationId="{836AE058-9132-5AA0-4B96-E2A07C1195D8}"/>
          </ac:picMkLst>
        </pc:picChg>
      </pc:sldChg>
      <pc:sldChg chg="modSp mod">
        <pc:chgData name="jeevan ht" userId="b1dd9816b4086cc2" providerId="LiveId" clId="{A73DE91B-B707-4414-93D3-BD5C56B6E9A2}" dt="2023-11-10T13:04:16.078" v="421" actId="20577"/>
        <pc:sldMkLst>
          <pc:docMk/>
          <pc:sldMk cId="3505954597" sldId="306"/>
        </pc:sldMkLst>
        <pc:spChg chg="mod">
          <ac:chgData name="jeevan ht" userId="b1dd9816b4086cc2" providerId="LiveId" clId="{A73DE91B-B707-4414-93D3-BD5C56B6E9A2}" dt="2023-11-10T13:04:16.078" v="421" actId="20577"/>
          <ac:spMkLst>
            <pc:docMk/>
            <pc:sldMk cId="3505954597" sldId="306"/>
            <ac:spMk id="3" creationId="{23DE8862-D0B5-2ED2-FFDD-B6E34030FDE6}"/>
          </ac:spMkLst>
        </pc:spChg>
      </pc:sldChg>
      <pc:sldChg chg="addSp delSp modSp new mod">
        <pc:chgData name="jeevan ht" userId="b1dd9816b4086cc2" providerId="LiveId" clId="{A73DE91B-B707-4414-93D3-BD5C56B6E9A2}" dt="2023-11-10T09:55:38.580" v="357" actId="14100"/>
        <pc:sldMkLst>
          <pc:docMk/>
          <pc:sldMk cId="3605742149" sldId="307"/>
        </pc:sldMkLst>
        <pc:spChg chg="del">
          <ac:chgData name="jeevan ht" userId="b1dd9816b4086cc2" providerId="LiveId" clId="{A73DE91B-B707-4414-93D3-BD5C56B6E9A2}" dt="2023-11-10T09:41:09.984" v="207" actId="21"/>
          <ac:spMkLst>
            <pc:docMk/>
            <pc:sldMk cId="3605742149" sldId="307"/>
            <ac:spMk id="2" creationId="{02FCD67F-B6DA-0265-7774-6723F136C36F}"/>
          </ac:spMkLst>
        </pc:spChg>
        <pc:spChg chg="mod">
          <ac:chgData name="jeevan ht" userId="b1dd9816b4086cc2" providerId="LiveId" clId="{A73DE91B-B707-4414-93D3-BD5C56B6E9A2}" dt="2023-11-10T09:55:38.580" v="357" actId="14100"/>
          <ac:spMkLst>
            <pc:docMk/>
            <pc:sldMk cId="3605742149" sldId="307"/>
            <ac:spMk id="3" creationId="{B58D513D-8200-54AA-652A-4C471F3CB536}"/>
          </ac:spMkLst>
        </pc:spChg>
        <pc:spChg chg="add del">
          <ac:chgData name="jeevan ht" userId="b1dd9816b4086cc2" providerId="LiveId" clId="{A73DE91B-B707-4414-93D3-BD5C56B6E9A2}" dt="2023-11-10T09:40:39.039" v="201" actId="22"/>
          <ac:spMkLst>
            <pc:docMk/>
            <pc:sldMk cId="3605742149" sldId="307"/>
            <ac:spMk id="6" creationId="{AD9751B4-EB53-E5E2-A942-08B7CDAA4F79}"/>
          </ac:spMkLst>
        </pc:spChg>
      </pc:sldChg>
      <pc:sldChg chg="addSp delSp modSp new mod">
        <pc:chgData name="jeevan ht" userId="b1dd9816b4086cc2" providerId="LiveId" clId="{A73DE91B-B707-4414-93D3-BD5C56B6E9A2}" dt="2023-11-10T09:49:25.274" v="277" actId="115"/>
        <pc:sldMkLst>
          <pc:docMk/>
          <pc:sldMk cId="1793310279" sldId="308"/>
        </pc:sldMkLst>
        <pc:spChg chg="del">
          <ac:chgData name="jeevan ht" userId="b1dd9816b4086cc2" providerId="LiveId" clId="{A73DE91B-B707-4414-93D3-BD5C56B6E9A2}" dt="2023-11-10T09:45:51.028" v="257" actId="21"/>
          <ac:spMkLst>
            <pc:docMk/>
            <pc:sldMk cId="1793310279" sldId="308"/>
            <ac:spMk id="2" creationId="{E4B28F34-7A6A-356D-6FE0-7513E7271C1D}"/>
          </ac:spMkLst>
        </pc:spChg>
        <pc:spChg chg="add del mod">
          <ac:chgData name="jeevan ht" userId="b1dd9816b4086cc2" providerId="LiveId" clId="{A73DE91B-B707-4414-93D3-BD5C56B6E9A2}" dt="2023-11-10T09:49:25.274" v="277" actId="115"/>
          <ac:spMkLst>
            <pc:docMk/>
            <pc:sldMk cId="1793310279" sldId="308"/>
            <ac:spMk id="3" creationId="{EA7444D9-78CF-B549-E413-D40D0C0669F0}"/>
          </ac:spMkLst>
        </pc:spChg>
        <pc:spChg chg="add del mod">
          <ac:chgData name="jeevan ht" userId="b1dd9816b4086cc2" providerId="LiveId" clId="{A73DE91B-B707-4414-93D3-BD5C56B6E9A2}" dt="2023-11-10T09:45:59.679" v="260"/>
          <ac:spMkLst>
            <pc:docMk/>
            <pc:sldMk cId="1793310279" sldId="308"/>
            <ac:spMk id="5" creationId="{15E94762-8BE5-3437-D777-DECDB3C03DE8}"/>
          </ac:spMkLst>
        </pc:spChg>
      </pc:sldChg>
      <pc:sldChg chg="delSp modSp new mod">
        <pc:chgData name="jeevan ht" userId="b1dd9816b4086cc2" providerId="LiveId" clId="{A73DE91B-B707-4414-93D3-BD5C56B6E9A2}" dt="2023-11-10T09:56:11.310" v="363" actId="115"/>
        <pc:sldMkLst>
          <pc:docMk/>
          <pc:sldMk cId="2983567116" sldId="309"/>
        </pc:sldMkLst>
        <pc:spChg chg="del">
          <ac:chgData name="jeevan ht" userId="b1dd9816b4086cc2" providerId="LiveId" clId="{A73DE91B-B707-4414-93D3-BD5C56B6E9A2}" dt="2023-11-10T09:52:57.468" v="320" actId="21"/>
          <ac:spMkLst>
            <pc:docMk/>
            <pc:sldMk cId="2983567116" sldId="309"/>
            <ac:spMk id="2" creationId="{B87D2514-2ECC-C6E2-6D6C-3B14C054FEF5}"/>
          </ac:spMkLst>
        </pc:spChg>
        <pc:spChg chg="mod">
          <ac:chgData name="jeevan ht" userId="b1dd9816b4086cc2" providerId="LiveId" clId="{A73DE91B-B707-4414-93D3-BD5C56B6E9A2}" dt="2023-11-10T09:56:11.310" v="363" actId="115"/>
          <ac:spMkLst>
            <pc:docMk/>
            <pc:sldMk cId="2983567116" sldId="309"/>
            <ac:spMk id="3" creationId="{8F515A72-4ABB-B3F9-D4B8-9531731C9518}"/>
          </ac:spMkLst>
        </pc:spChg>
      </pc:sldChg>
      <pc:sldChg chg="addSp delSp modSp new mod">
        <pc:chgData name="jeevan ht" userId="b1dd9816b4086cc2" providerId="LiveId" clId="{A73DE91B-B707-4414-93D3-BD5C56B6E9A2}" dt="2023-11-10T10:06:46.426" v="420" actId="14100"/>
        <pc:sldMkLst>
          <pc:docMk/>
          <pc:sldMk cId="3223656193" sldId="310"/>
        </pc:sldMkLst>
        <pc:spChg chg="del">
          <ac:chgData name="jeevan ht" userId="b1dd9816b4086cc2" providerId="LiveId" clId="{A73DE91B-B707-4414-93D3-BD5C56B6E9A2}" dt="2023-11-10T10:03:32.981" v="390" actId="21"/>
          <ac:spMkLst>
            <pc:docMk/>
            <pc:sldMk cId="3223656193" sldId="310"/>
            <ac:spMk id="2" creationId="{6C079E84-EF94-D06B-538F-0D4B1BF0E680}"/>
          </ac:spMkLst>
        </pc:spChg>
        <pc:spChg chg="del">
          <ac:chgData name="jeevan ht" userId="b1dd9816b4086cc2" providerId="LiveId" clId="{A73DE91B-B707-4414-93D3-BD5C56B6E9A2}" dt="2023-11-10T10:03:51.088" v="394" actId="21"/>
          <ac:spMkLst>
            <pc:docMk/>
            <pc:sldMk cId="3223656193" sldId="310"/>
            <ac:spMk id="3" creationId="{7F1B72EC-D812-AD27-0807-6ACECC61C13F}"/>
          </ac:spMkLst>
        </pc:spChg>
        <pc:picChg chg="add del mod modCrop">
          <ac:chgData name="jeevan ht" userId="b1dd9816b4086cc2" providerId="LiveId" clId="{A73DE91B-B707-4414-93D3-BD5C56B6E9A2}" dt="2023-11-10T10:06:46.426" v="420" actId="14100"/>
          <ac:picMkLst>
            <pc:docMk/>
            <pc:sldMk cId="3223656193" sldId="310"/>
            <ac:picMk id="6" creationId="{BDE3F2F1-3567-0701-2B9A-B553369B845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11/10/2023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11/10/2023</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3</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a:t>DevOps</a:t>
            </a:r>
            <a:endParaRPr lang="en-US" noProof="0"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DevOps</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a:t>DevOps</a:t>
            </a:r>
            <a:endParaRPr lang="en-US" noProof="0"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a:t>DevOps</a:t>
            </a:r>
            <a:endParaRPr lang="en-US" noProof="0"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a:t>DevOps</a:t>
            </a:r>
            <a:endParaRPr lang="en-US" noProof="0"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a:t>DevOps</a:t>
            </a:r>
            <a:endParaRPr lang="en-US" noProof="0"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a:t>DevOps</a:t>
            </a:r>
            <a:endParaRPr lang="en-US" noProof="0"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a:t>DevOps</a:t>
            </a:r>
            <a:endParaRPr lang="en-US" noProof="0"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DevOps</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a:t>DevOps</a:t>
            </a:r>
            <a:endParaRPr lang="en-US" noProof="0"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a:t>DevOps</a:t>
            </a:r>
            <a:endParaRPr lang="en-US" noProof="0"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a:t>DevOps</a:t>
            </a:r>
            <a:endParaRPr lang="en-US" noProof="0"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723697" y="1928236"/>
            <a:ext cx="3937950" cy="1890619"/>
          </a:xfrm>
        </p:spPr>
        <p:txBody>
          <a:bodyPr/>
          <a:lstStyle/>
          <a:p>
            <a:r>
              <a:rPr lang="en-IN" dirty="0"/>
              <a:t>  </a:t>
            </a:r>
            <a:r>
              <a:rPr lang="en-IN" sz="7200" b="0" dirty="0">
                <a:effectLst>
                  <a:outerShdw blurRad="38100" dist="38100" dir="2700000" algn="tl">
                    <a:srgbClr val="000000">
                      <a:alpha val="43137"/>
                    </a:srgbClr>
                  </a:outerShdw>
                </a:effectLst>
              </a:rPr>
              <a:t>DevOps</a:t>
            </a:r>
            <a:endParaRPr lang="en-US" sz="7200" b="0" dirty="0">
              <a:effectLst>
                <a:outerShdw blurRad="38100" dist="38100" dir="2700000" algn="tl">
                  <a:srgbClr val="000000">
                    <a:alpha val="43137"/>
                  </a:srgbClr>
                </a:outerShdw>
              </a:effectLst>
            </a:endParaRP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2898916" cy="722645"/>
          </a:xfrm>
        </p:spPr>
        <p:txBody>
          <a:bodyPr/>
          <a:lstStyle/>
          <a:p>
            <a:r>
              <a:rPr lang="en-US" dirty="0"/>
              <a:t>Presented by: </a:t>
            </a:r>
          </a:p>
          <a:p>
            <a:r>
              <a:rPr lang="en-US" b="1" dirty="0"/>
              <a:t>          Jeevan H T</a:t>
            </a:r>
          </a:p>
        </p:txBody>
      </p:sp>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5" name="Picture Placeholder 4" descr="A black and white logo&#10;&#10;Description automatically generated">
            <a:extLst>
              <a:ext uri="{FF2B5EF4-FFF2-40B4-BE49-F238E27FC236}">
                <a16:creationId xmlns:a16="http://schemas.microsoft.com/office/drawing/2014/main" id="{A6469D31-0826-A3AA-46EF-672E3B0F641D}"/>
              </a:ext>
            </a:extLst>
          </p:cNvPr>
          <p:cNvPicPr>
            <a:picLocks noGrp="1" noChangeAspect="1"/>
          </p:cNvPicPr>
          <p:nvPr>
            <p:ph type="pic" sz="quarter" idx="47"/>
          </p:nvPr>
        </p:nvPicPr>
        <p:blipFill>
          <a:blip r:embed="rId5"/>
          <a:srcRect l="6518" r="6518"/>
          <a:stretch>
            <a:fillRect/>
          </a:stretch>
        </p:blipFill>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art Placeholder 2">
            <a:extLst>
              <a:ext uri="{FF2B5EF4-FFF2-40B4-BE49-F238E27FC236}">
                <a16:creationId xmlns:a16="http://schemas.microsoft.com/office/drawing/2014/main" id="{8F515A72-4ABB-B3F9-D4B8-9531731C9518}"/>
              </a:ext>
            </a:extLst>
          </p:cNvPr>
          <p:cNvSpPr>
            <a:spLocks noGrp="1"/>
          </p:cNvSpPr>
          <p:nvPr>
            <p:ph type="chart" sz="quarter" idx="27"/>
          </p:nvPr>
        </p:nvSpPr>
        <p:spPr>
          <a:xfrm>
            <a:off x="651102" y="761899"/>
            <a:ext cx="11164380" cy="5020336"/>
          </a:xfrm>
        </p:spPr>
        <p:txBody>
          <a:bodyPr/>
          <a:lstStyle/>
          <a:p>
            <a:pPr algn="just">
              <a:lnSpc>
                <a:spcPct val="100000"/>
              </a:lnSpc>
              <a:buFont typeface="Wingdings" panose="05000000000000000000" pitchFamily="2" charset="2"/>
              <a:buChar char="§"/>
            </a:pPr>
            <a:r>
              <a:rPr lang="en-US" sz="3200" b="0" i="0" u="sng" dirty="0">
                <a:solidFill>
                  <a:srgbClr val="D1D5DB"/>
                </a:solidFill>
                <a:effectLst/>
                <a:latin typeface="Söhne"/>
              </a:rPr>
              <a:t>Deploy</a:t>
            </a:r>
            <a:r>
              <a:rPr lang="en-US" sz="3200" b="0" i="0" dirty="0">
                <a:solidFill>
                  <a:srgbClr val="D1D5DB"/>
                </a:solidFill>
                <a:effectLst/>
                <a:latin typeface="Söhne"/>
              </a:rPr>
              <a:t>: Automating deployment ensures that new features and updates can be rolled out smoothly to production environments.</a:t>
            </a:r>
          </a:p>
          <a:p>
            <a:pPr algn="just">
              <a:lnSpc>
                <a:spcPct val="100000"/>
              </a:lnSpc>
              <a:buFont typeface="Wingdings" panose="05000000000000000000" pitchFamily="2" charset="2"/>
              <a:buChar char="§"/>
            </a:pPr>
            <a:r>
              <a:rPr lang="en-US" sz="3200" b="0" i="0" u="sng" dirty="0">
                <a:solidFill>
                  <a:srgbClr val="D1D5DB"/>
                </a:solidFill>
                <a:effectLst/>
                <a:latin typeface="Söhne"/>
              </a:rPr>
              <a:t>Operate</a:t>
            </a:r>
            <a:r>
              <a:rPr lang="en-US" sz="3200" b="0" i="0" dirty="0">
                <a:solidFill>
                  <a:srgbClr val="D1D5DB"/>
                </a:solidFill>
                <a:effectLst/>
                <a:latin typeface="Söhne"/>
              </a:rPr>
              <a:t>: This phase involves continuous monitoring and management of the production environment to detect and address issues promptly.</a:t>
            </a:r>
          </a:p>
          <a:p>
            <a:pPr algn="just">
              <a:lnSpc>
                <a:spcPct val="100000"/>
              </a:lnSpc>
              <a:buFont typeface="Wingdings" panose="05000000000000000000" pitchFamily="2" charset="2"/>
              <a:buChar char="§"/>
            </a:pPr>
            <a:r>
              <a:rPr lang="en-US" sz="3200" b="0" i="0" u="sng" dirty="0">
                <a:solidFill>
                  <a:srgbClr val="D1D5DB"/>
                </a:solidFill>
                <a:effectLst/>
                <a:latin typeface="Söhne"/>
              </a:rPr>
              <a:t>Monitor</a:t>
            </a:r>
            <a:r>
              <a:rPr lang="en-US" sz="3200" b="0" i="0" dirty="0">
                <a:solidFill>
                  <a:srgbClr val="D1D5DB"/>
                </a:solidFill>
                <a:effectLst/>
                <a:latin typeface="Söhne"/>
              </a:rPr>
              <a:t>: Ongoing monitoring of applications and infrastructure helps identify and resolve performance or security issues, ensuring optimal system health.</a:t>
            </a:r>
          </a:p>
          <a:p>
            <a:endParaRPr lang="en-IN" dirty="0"/>
          </a:p>
        </p:txBody>
      </p:sp>
      <p:sp>
        <p:nvSpPr>
          <p:cNvPr id="4" name="Footer Placeholder 3">
            <a:extLst>
              <a:ext uri="{FF2B5EF4-FFF2-40B4-BE49-F238E27FC236}">
                <a16:creationId xmlns:a16="http://schemas.microsoft.com/office/drawing/2014/main" id="{2F21ED14-6819-1712-8FE5-F8BD540BE453}"/>
              </a:ext>
            </a:extLst>
          </p:cNvPr>
          <p:cNvSpPr>
            <a:spLocks noGrp="1"/>
          </p:cNvSpPr>
          <p:nvPr>
            <p:ph type="ftr" sz="quarter" idx="28"/>
          </p:nvPr>
        </p:nvSpPr>
        <p:spPr/>
        <p:txBody>
          <a:bodyPr/>
          <a:lstStyle/>
          <a:p>
            <a:r>
              <a:rPr lang="en-US" noProof="0"/>
              <a:t>DevOps</a:t>
            </a:r>
            <a:endParaRPr lang="en-US" noProof="0" dirty="0"/>
          </a:p>
        </p:txBody>
      </p:sp>
    </p:spTree>
    <p:extLst>
      <p:ext uri="{BB962C8B-B14F-4D97-AF65-F5344CB8AC3E}">
        <p14:creationId xmlns:p14="http://schemas.microsoft.com/office/powerpoint/2010/main" val="2983567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EBBE4F2-7F47-E4E4-5B11-04876CCD17A6}"/>
              </a:ext>
            </a:extLst>
          </p:cNvPr>
          <p:cNvSpPr>
            <a:spLocks noGrp="1"/>
          </p:cNvSpPr>
          <p:nvPr>
            <p:ph type="ftr" sz="quarter" idx="28"/>
          </p:nvPr>
        </p:nvSpPr>
        <p:spPr/>
        <p:txBody>
          <a:bodyPr/>
          <a:lstStyle/>
          <a:p>
            <a:r>
              <a:rPr lang="en-US" noProof="0"/>
              <a:t>DevOps</a:t>
            </a:r>
            <a:endParaRPr lang="en-US" noProof="0" dirty="0"/>
          </a:p>
        </p:txBody>
      </p:sp>
      <p:pic>
        <p:nvPicPr>
          <p:cNvPr id="3" name="Picture 2" descr="A diagram of a life cycle&#10;&#10;Description automatically generated">
            <a:extLst>
              <a:ext uri="{FF2B5EF4-FFF2-40B4-BE49-F238E27FC236}">
                <a16:creationId xmlns:a16="http://schemas.microsoft.com/office/drawing/2014/main" id="{1595B6ED-FA1A-CE10-1719-9E58540148D6}"/>
              </a:ext>
            </a:extLst>
          </p:cNvPr>
          <p:cNvPicPr>
            <a:picLocks noChangeAspect="1"/>
          </p:cNvPicPr>
          <p:nvPr/>
        </p:nvPicPr>
        <p:blipFill>
          <a:blip r:embed="rId2"/>
          <a:stretch>
            <a:fillRect/>
          </a:stretch>
        </p:blipFill>
        <p:spPr>
          <a:xfrm>
            <a:off x="2207787" y="717175"/>
            <a:ext cx="7274402" cy="5029200"/>
          </a:xfrm>
          <a:prstGeom prst="rect">
            <a:avLst/>
          </a:prstGeom>
        </p:spPr>
      </p:pic>
    </p:spTree>
    <p:extLst>
      <p:ext uri="{BB962C8B-B14F-4D97-AF65-F5344CB8AC3E}">
        <p14:creationId xmlns:p14="http://schemas.microsoft.com/office/powerpoint/2010/main" val="1144311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D12F-99E9-48CC-CD8F-33BEDD1C68C2}"/>
              </a:ext>
            </a:extLst>
          </p:cNvPr>
          <p:cNvSpPr>
            <a:spLocks noGrp="1"/>
          </p:cNvSpPr>
          <p:nvPr>
            <p:ph type="title"/>
          </p:nvPr>
        </p:nvSpPr>
        <p:spPr>
          <a:xfrm>
            <a:off x="587829" y="507076"/>
            <a:ext cx="4611700" cy="918312"/>
          </a:xfrm>
        </p:spPr>
        <p:txBody>
          <a:bodyPr/>
          <a:lstStyle/>
          <a:p>
            <a:pPr marL="571500" indent="-571500">
              <a:buFont typeface="Wingdings" panose="05000000000000000000" pitchFamily="2" charset="2"/>
              <a:buChar char="Ø"/>
            </a:pPr>
            <a:r>
              <a:rPr lang="en-IN" b="0" i="0" dirty="0">
                <a:solidFill>
                  <a:srgbClr val="D1D5DB"/>
                </a:solidFill>
                <a:effectLst/>
                <a:latin typeface="Söhne"/>
              </a:rPr>
              <a:t>Conclusion </a:t>
            </a:r>
            <a:r>
              <a:rPr lang="en-IN" dirty="0"/>
              <a:t>:</a:t>
            </a:r>
          </a:p>
        </p:txBody>
      </p:sp>
      <p:sp>
        <p:nvSpPr>
          <p:cNvPr id="3" name="Chart Placeholder 2">
            <a:extLst>
              <a:ext uri="{FF2B5EF4-FFF2-40B4-BE49-F238E27FC236}">
                <a16:creationId xmlns:a16="http://schemas.microsoft.com/office/drawing/2014/main" id="{E42BA3E2-BD55-BFEA-5A85-8CCBF57D70BC}"/>
              </a:ext>
            </a:extLst>
          </p:cNvPr>
          <p:cNvSpPr>
            <a:spLocks noGrp="1"/>
          </p:cNvSpPr>
          <p:nvPr>
            <p:ph type="chart" sz="quarter" idx="27"/>
          </p:nvPr>
        </p:nvSpPr>
        <p:spPr>
          <a:xfrm>
            <a:off x="587829" y="1362534"/>
            <a:ext cx="10743560" cy="4527278"/>
          </a:xfrm>
        </p:spPr>
        <p:txBody>
          <a:bodyPr/>
          <a:lstStyle/>
          <a:p>
            <a:pPr marL="0" indent="0" algn="just">
              <a:lnSpc>
                <a:spcPct val="100000"/>
              </a:lnSpc>
              <a:buNone/>
            </a:pPr>
            <a:r>
              <a:rPr lang="en-US" sz="2800" b="0" i="0" dirty="0">
                <a:solidFill>
                  <a:srgbClr val="D1D5DB"/>
                </a:solidFill>
                <a:effectLst/>
                <a:latin typeface="Söhne"/>
              </a:rPr>
              <a:t>DevOps is a transformative approach to software development and IT operations that brings many benefits to organizations. By automating processes, promoting collaboration, and adopting continuous integration and delivery, DevOps enhances the speed, quality, and efficiency of software development. It empowers businesses to adapt to rapidly changing markets and meet customer demands while maintaining a focus on innovation and customer satisfaction. Adopting DevOps practices and embracing its cultural shift can significantly impact an organization's competitiveness and overall success in the modern, fast-paced technology landscape.</a:t>
            </a:r>
            <a:endParaRPr lang="en-IN" sz="2800" dirty="0"/>
          </a:p>
        </p:txBody>
      </p:sp>
      <p:sp>
        <p:nvSpPr>
          <p:cNvPr id="6" name="Footer Placeholder 5">
            <a:extLst>
              <a:ext uri="{FF2B5EF4-FFF2-40B4-BE49-F238E27FC236}">
                <a16:creationId xmlns:a16="http://schemas.microsoft.com/office/drawing/2014/main" id="{EA55358D-F2E2-D57A-FCDB-E9243291AC07}"/>
              </a:ext>
            </a:extLst>
          </p:cNvPr>
          <p:cNvSpPr>
            <a:spLocks noGrp="1"/>
          </p:cNvSpPr>
          <p:nvPr>
            <p:ph type="ftr" sz="quarter" idx="28"/>
          </p:nvPr>
        </p:nvSpPr>
        <p:spPr/>
        <p:txBody>
          <a:bodyPr/>
          <a:lstStyle/>
          <a:p>
            <a:r>
              <a:rPr lang="en-US" noProof="0"/>
              <a:t>DevOps</a:t>
            </a:r>
            <a:endParaRPr lang="en-US" noProof="0" dirty="0"/>
          </a:p>
        </p:txBody>
      </p:sp>
    </p:spTree>
    <p:extLst>
      <p:ext uri="{BB962C8B-B14F-4D97-AF65-F5344CB8AC3E}">
        <p14:creationId xmlns:p14="http://schemas.microsoft.com/office/powerpoint/2010/main" val="3186871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380923" y="2753139"/>
            <a:ext cx="4482547" cy="1142999"/>
          </a:xfrm>
        </p:spPr>
        <p:txBody>
          <a:bodyPr/>
          <a:lstStyle/>
          <a:p>
            <a:r>
              <a:rPr lang="en-US" dirty="0"/>
              <a:t> </a:t>
            </a:r>
            <a:r>
              <a:rPr lang="en-US" sz="7200" dirty="0"/>
              <a:t>Thank you</a:t>
            </a:r>
          </a:p>
        </p:txBody>
      </p:sp>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3" cstate="print">
            <a:extLst>
              <a:ext uri="{28A0092B-C50C-407E-A947-70E740481C1C}">
                <a14:useLocalDpi xmlns:a14="http://schemas.microsoft.com/office/drawing/2010/main"/>
              </a:ext>
            </a:extLst>
          </a:blip>
          <a:srcRect/>
          <a:stretch/>
        </p:blipFill>
        <p:spPr/>
      </p:pic>
      <p:pic>
        <p:nvPicPr>
          <p:cNvPr id="5" name="Picture Placeholder 4" descr="A diagram of a diagram&#10;&#10;Description automatically generated">
            <a:extLst>
              <a:ext uri="{FF2B5EF4-FFF2-40B4-BE49-F238E27FC236}">
                <a16:creationId xmlns:a16="http://schemas.microsoft.com/office/drawing/2014/main" id="{ED5DD836-AD2E-E0BC-77C3-E9391C23BE00}"/>
              </a:ext>
            </a:extLst>
          </p:cNvPr>
          <p:cNvPicPr>
            <a:picLocks noGrp="1" noChangeAspect="1"/>
          </p:cNvPicPr>
          <p:nvPr>
            <p:ph type="pic" sz="quarter" idx="48"/>
          </p:nvPr>
        </p:nvPicPr>
        <p:blipFill>
          <a:blip r:embed="rId4"/>
          <a:srcRect l="14440" r="14440"/>
          <a:stretch>
            <a:fillRect/>
          </a:stretch>
        </p:blipFill>
        <p:spPr/>
      </p:pic>
      <p:pic>
        <p:nvPicPr>
          <p:cNvPr id="10" name="Picture Placeholder 9" descr="A diagram of a software development process&#10;&#10;Description automatically generated">
            <a:extLst>
              <a:ext uri="{FF2B5EF4-FFF2-40B4-BE49-F238E27FC236}">
                <a16:creationId xmlns:a16="http://schemas.microsoft.com/office/drawing/2014/main" id="{BCBCF556-81DD-5893-3B58-38F361350FE1}"/>
              </a:ext>
            </a:extLst>
          </p:cNvPr>
          <p:cNvPicPr>
            <a:picLocks noGrp="1" noChangeAspect="1"/>
          </p:cNvPicPr>
          <p:nvPr>
            <p:ph type="pic" sz="quarter" idx="49"/>
          </p:nvPr>
        </p:nvPicPr>
        <p:blipFill>
          <a:blip r:embed="rId5"/>
          <a:srcRect l="19807" r="19807"/>
          <a:stretch>
            <a:fillRect/>
          </a:stretch>
        </p:blipFill>
        <p:spPr/>
      </p:pic>
      <p:pic>
        <p:nvPicPr>
          <p:cNvPr id="16" name="Picture Placeholder 15" descr="A diagram of a life cycle&#10;&#10;Description automatically generated">
            <a:extLst>
              <a:ext uri="{FF2B5EF4-FFF2-40B4-BE49-F238E27FC236}">
                <a16:creationId xmlns:a16="http://schemas.microsoft.com/office/drawing/2014/main" id="{08B8E709-A965-32D2-6793-BD6BFD7ADFC4}"/>
              </a:ext>
            </a:extLst>
          </p:cNvPr>
          <p:cNvPicPr>
            <a:picLocks noGrp="1" noChangeAspect="1"/>
          </p:cNvPicPr>
          <p:nvPr>
            <p:ph type="pic" sz="quarter" idx="50"/>
          </p:nvPr>
        </p:nvPicPr>
        <p:blipFill>
          <a:blip r:embed="rId6"/>
          <a:srcRect t="6013" b="6013"/>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E3F7-72FD-1FB1-98E9-DE6CC9D74553}"/>
              </a:ext>
            </a:extLst>
          </p:cNvPr>
          <p:cNvSpPr>
            <a:spLocks noGrp="1"/>
          </p:cNvSpPr>
          <p:nvPr>
            <p:ph type="title"/>
          </p:nvPr>
        </p:nvSpPr>
        <p:spPr/>
        <p:txBody>
          <a:bodyPr/>
          <a:lstStyle/>
          <a:p>
            <a:pPr marL="685800" indent="-685800">
              <a:buFont typeface="Wingdings" panose="05000000000000000000" pitchFamily="2" charset="2"/>
              <a:buChar char="Ø"/>
            </a:pPr>
            <a:r>
              <a:rPr lang="en-IN" sz="5400" dirty="0"/>
              <a:t>Introduction :</a:t>
            </a:r>
          </a:p>
        </p:txBody>
      </p:sp>
      <p:sp>
        <p:nvSpPr>
          <p:cNvPr id="3" name="Chart Placeholder 2">
            <a:extLst>
              <a:ext uri="{FF2B5EF4-FFF2-40B4-BE49-F238E27FC236}">
                <a16:creationId xmlns:a16="http://schemas.microsoft.com/office/drawing/2014/main" id="{23DE8862-D0B5-2ED2-FFDD-B6E34030FDE6}"/>
              </a:ext>
            </a:extLst>
          </p:cNvPr>
          <p:cNvSpPr>
            <a:spLocks noGrp="1"/>
          </p:cNvSpPr>
          <p:nvPr>
            <p:ph type="chart" sz="quarter" idx="27"/>
          </p:nvPr>
        </p:nvSpPr>
        <p:spPr/>
        <p:txBody>
          <a:bodyPr/>
          <a:lstStyle/>
          <a:p>
            <a:pPr marL="0" indent="0" algn="just">
              <a:lnSpc>
                <a:spcPct val="100000"/>
              </a:lnSpc>
              <a:buNone/>
            </a:pPr>
            <a:r>
              <a:rPr lang="en-US" sz="2800" b="1" i="0" dirty="0">
                <a:solidFill>
                  <a:srgbClr val="D1D5DB"/>
                </a:solidFill>
                <a:effectLst/>
                <a:latin typeface="Söhne"/>
              </a:rPr>
              <a:t>DevOps is a groundbreaking approach to software development and IT operations that has transformed the way organizations build, deploy, and manage their software systems. It is a set of practices, principles, and cultural philosophies that emphasize collaboration, automation, and a holistic view of the software development lifecycle. </a:t>
            </a:r>
          </a:p>
          <a:p>
            <a:pPr marL="0" indent="0" algn="just">
              <a:lnSpc>
                <a:spcPct val="100000"/>
              </a:lnSpc>
              <a:buNone/>
            </a:pPr>
            <a:r>
              <a:rPr lang="en-US" sz="2800" b="1" i="0" dirty="0">
                <a:solidFill>
                  <a:srgbClr val="D1D5DB"/>
                </a:solidFill>
                <a:effectLst/>
                <a:latin typeface="Söhne"/>
              </a:rPr>
              <a:t>DevOps has gained immense popularity in recent years due to its ability to bridge the gap between development and operations teams, leading to more efficient and reliable software delivery.</a:t>
            </a:r>
            <a:endParaRPr lang="en-IN" sz="3200" b="1" dirty="0"/>
          </a:p>
        </p:txBody>
      </p:sp>
      <p:sp>
        <p:nvSpPr>
          <p:cNvPr id="4" name="Footer Placeholder 3">
            <a:extLst>
              <a:ext uri="{FF2B5EF4-FFF2-40B4-BE49-F238E27FC236}">
                <a16:creationId xmlns:a16="http://schemas.microsoft.com/office/drawing/2014/main" id="{AEE8974B-CB20-B372-9402-DFBAB2AED949}"/>
              </a:ext>
            </a:extLst>
          </p:cNvPr>
          <p:cNvSpPr>
            <a:spLocks noGrp="1"/>
          </p:cNvSpPr>
          <p:nvPr>
            <p:ph type="ftr" sz="quarter" idx="28"/>
          </p:nvPr>
        </p:nvSpPr>
        <p:spPr/>
        <p:txBody>
          <a:bodyPr/>
          <a:lstStyle/>
          <a:p>
            <a:r>
              <a:rPr lang="en-US" noProof="0"/>
              <a:t>DevOps</a:t>
            </a:r>
            <a:endParaRPr lang="en-US" noProof="0" dirty="0"/>
          </a:p>
        </p:txBody>
      </p:sp>
    </p:spTree>
    <p:extLst>
      <p:ext uri="{BB962C8B-B14F-4D97-AF65-F5344CB8AC3E}">
        <p14:creationId xmlns:p14="http://schemas.microsoft.com/office/powerpoint/2010/main" val="3505954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344381" y="273307"/>
            <a:ext cx="10515600" cy="1115434"/>
          </a:xfrm>
        </p:spPr>
        <p:txBody>
          <a:bodyPr/>
          <a:lstStyle/>
          <a:p>
            <a:pPr marL="685800" indent="-685800">
              <a:buFont typeface="Wingdings" panose="05000000000000000000" pitchFamily="2" charset="2"/>
              <a:buChar char="Ø"/>
            </a:pPr>
            <a:r>
              <a:rPr lang="en-IN" sz="5400" dirty="0"/>
              <a:t>Key principle of DevOps: </a:t>
            </a:r>
            <a:endParaRPr lang="en-US" sz="5400" dirty="0"/>
          </a:p>
        </p:txBody>
      </p:sp>
      <p:sp>
        <p:nvSpPr>
          <p:cNvPr id="17" name="Chart Placeholder 16">
            <a:extLst>
              <a:ext uri="{FF2B5EF4-FFF2-40B4-BE49-F238E27FC236}">
                <a16:creationId xmlns:a16="http://schemas.microsoft.com/office/drawing/2014/main" id="{8DD79DAB-8374-088F-9DBA-3EE5E160079A}"/>
              </a:ext>
            </a:extLst>
          </p:cNvPr>
          <p:cNvSpPr>
            <a:spLocks noGrp="1"/>
          </p:cNvSpPr>
          <p:nvPr>
            <p:ph type="chart" sz="quarter" idx="27"/>
          </p:nvPr>
        </p:nvSpPr>
        <p:spPr>
          <a:xfrm>
            <a:off x="672353" y="1388741"/>
            <a:ext cx="10674524" cy="4826924"/>
          </a:xfrm>
        </p:spPr>
        <p:txBody>
          <a:bodyPr/>
          <a:lstStyle/>
          <a:p>
            <a:pPr algn="just">
              <a:lnSpc>
                <a:spcPct val="100000"/>
              </a:lnSpc>
              <a:buFont typeface="Wingdings" panose="05000000000000000000" pitchFamily="2" charset="2"/>
              <a:buChar char="§"/>
            </a:pPr>
            <a:r>
              <a:rPr lang="en-US" sz="2800" b="0" i="0" u="sng" dirty="0">
                <a:solidFill>
                  <a:srgbClr val="D1D5DB"/>
                </a:solidFill>
                <a:effectLst/>
                <a:latin typeface="Söhne"/>
              </a:rPr>
              <a:t>Collaboration</a:t>
            </a:r>
            <a:r>
              <a:rPr lang="en-US" sz="2800" b="0" i="0" dirty="0">
                <a:solidFill>
                  <a:srgbClr val="D1D5DB"/>
                </a:solidFill>
                <a:effectLst/>
                <a:latin typeface="Söhne"/>
              </a:rPr>
              <a:t>: DevOps encourages close collaboration between development and operations teams, fostering better communication and shared responsibilities. This leads to a more streamlined and efficient software development process.</a:t>
            </a:r>
          </a:p>
          <a:p>
            <a:pPr algn="just">
              <a:lnSpc>
                <a:spcPct val="100000"/>
              </a:lnSpc>
              <a:buFont typeface="Wingdings" panose="05000000000000000000" pitchFamily="2" charset="2"/>
              <a:buChar char="§"/>
            </a:pPr>
            <a:r>
              <a:rPr lang="en-US" sz="2800" b="0" i="0" u="sng" dirty="0">
                <a:solidFill>
                  <a:srgbClr val="D1D5DB"/>
                </a:solidFill>
                <a:effectLst/>
                <a:latin typeface="Söhne"/>
              </a:rPr>
              <a:t>Automation</a:t>
            </a:r>
            <a:r>
              <a:rPr lang="en-US" sz="2800" b="0" i="0" dirty="0">
                <a:solidFill>
                  <a:srgbClr val="D1D5DB"/>
                </a:solidFill>
                <a:effectLst/>
                <a:latin typeface="Söhne"/>
              </a:rPr>
              <a:t>: Automation is at the heart of DevOps. By automating repetitive tasks, such as code integration, testing, and deployment, teams can reduce errors, accelerate delivery, and improve consistency.</a:t>
            </a:r>
          </a:p>
          <a:p>
            <a:pPr algn="just">
              <a:lnSpc>
                <a:spcPct val="100000"/>
              </a:lnSpc>
              <a:buFont typeface="Wingdings" panose="05000000000000000000" pitchFamily="2" charset="2"/>
              <a:buChar char="§"/>
            </a:pPr>
            <a:r>
              <a:rPr lang="en-US" sz="2800" b="0" i="0" u="sng" dirty="0">
                <a:solidFill>
                  <a:srgbClr val="D1D5DB"/>
                </a:solidFill>
                <a:effectLst/>
                <a:latin typeface="Söhne"/>
              </a:rPr>
              <a:t>Continuous Integration and Continuous Deployment (CI/CD): </a:t>
            </a:r>
            <a:r>
              <a:rPr lang="en-US" sz="2800" b="0" i="0" dirty="0">
                <a:solidFill>
                  <a:srgbClr val="D1D5DB"/>
                </a:solidFill>
                <a:effectLst/>
                <a:latin typeface="Söhne"/>
              </a:rPr>
              <a:t>CI/CD pipelines enable developers to continuously integrate code changes, test them, and deploy them into production environments swiftly. This results in faster time-to-market and reduced manual intervention.</a:t>
            </a:r>
          </a:p>
          <a:p>
            <a:pPr>
              <a:lnSpc>
                <a:spcPct val="100000"/>
              </a:lnSpc>
              <a:buFont typeface="Wingdings" panose="05000000000000000000" pitchFamily="2" charset="2"/>
              <a:buChar char="§"/>
            </a:pPr>
            <a:endParaRPr lang="en-IN" sz="2400" dirty="0"/>
          </a:p>
        </p:txBody>
      </p:sp>
      <p:sp>
        <p:nvSpPr>
          <p:cNvPr id="18" name="Footer Placeholder 3">
            <a:extLst>
              <a:ext uri="{FF2B5EF4-FFF2-40B4-BE49-F238E27FC236}">
                <a16:creationId xmlns:a16="http://schemas.microsoft.com/office/drawing/2014/main" id="{6A99D1C1-029A-E520-BE76-BECD1A84FBA7}"/>
              </a:ext>
            </a:extLst>
          </p:cNvPr>
          <p:cNvSpPr>
            <a:spLocks noGrp="1"/>
          </p:cNvSpPr>
          <p:nvPr>
            <p:ph type="ftr" sz="quarter" idx="28"/>
          </p:nvPr>
        </p:nvSpPr>
        <p:spPr>
          <a:xfrm>
            <a:off x="344381" y="6402130"/>
            <a:ext cx="4114800" cy="365125"/>
          </a:xfrm>
        </p:spPr>
        <p:txBody>
          <a:bodyPr/>
          <a:lstStyle/>
          <a:p>
            <a:r>
              <a:rPr lang="en-IN" sz="1200" b="0">
                <a:effectLst>
                  <a:outerShdw blurRad="38100" dist="38100" dir="2700000" algn="tl">
                    <a:srgbClr val="000000">
                      <a:alpha val="43137"/>
                    </a:srgbClr>
                  </a:outerShdw>
                </a:effectLst>
              </a:rPr>
              <a:t>DevOps</a:t>
            </a:r>
            <a:endParaRPr lang="en-US" noProof="0" dirty="0"/>
          </a:p>
        </p:txBody>
      </p:sp>
    </p:spTree>
    <p:extLst>
      <p:ext uri="{BB962C8B-B14F-4D97-AF65-F5344CB8AC3E}">
        <p14:creationId xmlns:p14="http://schemas.microsoft.com/office/powerpoint/2010/main" val="2519727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art Placeholder 2">
            <a:extLst>
              <a:ext uri="{FF2B5EF4-FFF2-40B4-BE49-F238E27FC236}">
                <a16:creationId xmlns:a16="http://schemas.microsoft.com/office/drawing/2014/main" id="{B58D513D-8200-54AA-652A-4C471F3CB536}"/>
              </a:ext>
            </a:extLst>
          </p:cNvPr>
          <p:cNvSpPr>
            <a:spLocks noGrp="1"/>
          </p:cNvSpPr>
          <p:nvPr>
            <p:ph type="chart" sz="quarter" idx="27"/>
          </p:nvPr>
        </p:nvSpPr>
        <p:spPr>
          <a:xfrm>
            <a:off x="651102" y="1084627"/>
            <a:ext cx="10976122" cy="4688644"/>
          </a:xfrm>
        </p:spPr>
        <p:txBody>
          <a:bodyPr/>
          <a:lstStyle/>
          <a:p>
            <a:pPr algn="just">
              <a:lnSpc>
                <a:spcPct val="100000"/>
              </a:lnSpc>
              <a:buFont typeface="Wingdings" panose="05000000000000000000" pitchFamily="2" charset="2"/>
              <a:buChar char="§"/>
            </a:pPr>
            <a:r>
              <a:rPr lang="en-US" sz="3200" b="0" i="0" u="sng" dirty="0">
                <a:solidFill>
                  <a:srgbClr val="D1D5DB"/>
                </a:solidFill>
                <a:effectLst/>
                <a:latin typeface="Söhne"/>
              </a:rPr>
              <a:t>Infrastructure as Code (</a:t>
            </a:r>
            <a:r>
              <a:rPr lang="en-US" sz="3200" b="0" i="0" u="sng" dirty="0" err="1">
                <a:solidFill>
                  <a:srgbClr val="D1D5DB"/>
                </a:solidFill>
                <a:effectLst/>
                <a:latin typeface="Söhne"/>
              </a:rPr>
              <a:t>IaC</a:t>
            </a:r>
            <a:r>
              <a:rPr lang="en-US" sz="3200" b="0" i="0" u="sng" dirty="0">
                <a:solidFill>
                  <a:srgbClr val="D1D5DB"/>
                </a:solidFill>
                <a:effectLst/>
                <a:latin typeface="Söhne"/>
              </a:rPr>
              <a:t>): </a:t>
            </a:r>
            <a:r>
              <a:rPr lang="en-US" sz="3200" b="0" i="0" dirty="0" err="1">
                <a:solidFill>
                  <a:srgbClr val="D1D5DB"/>
                </a:solidFill>
                <a:effectLst/>
                <a:latin typeface="Söhne"/>
              </a:rPr>
              <a:t>IaC</a:t>
            </a:r>
            <a:r>
              <a:rPr lang="en-US" sz="3200" b="0" i="0" dirty="0">
                <a:solidFill>
                  <a:srgbClr val="D1D5DB"/>
                </a:solidFill>
                <a:effectLst/>
                <a:latin typeface="Söhne"/>
              </a:rPr>
              <a:t> allows infrastructure and configurations to be defined as code, making it easier to manage, version, and replicate infrastructure environments. This principle enhances scalability and reduces the risk of configuration drift.</a:t>
            </a:r>
          </a:p>
          <a:p>
            <a:pPr algn="just">
              <a:lnSpc>
                <a:spcPct val="100000"/>
              </a:lnSpc>
              <a:buFont typeface="Wingdings" panose="05000000000000000000" pitchFamily="2" charset="2"/>
              <a:buChar char="§"/>
            </a:pPr>
            <a:r>
              <a:rPr lang="en-US" sz="3200" b="0" i="0" u="sng" dirty="0">
                <a:solidFill>
                  <a:srgbClr val="D1D5DB"/>
                </a:solidFill>
                <a:effectLst/>
                <a:latin typeface="Söhne"/>
              </a:rPr>
              <a:t>Monitoring and Feedback</a:t>
            </a:r>
            <a:r>
              <a:rPr lang="en-US" sz="3200" b="0" i="0" dirty="0">
                <a:solidFill>
                  <a:srgbClr val="D1D5DB"/>
                </a:solidFill>
                <a:effectLst/>
                <a:latin typeface="Söhne"/>
              </a:rPr>
              <a:t>: Continuous monitoring of applications and infrastructure is crucial in DevOps. Teams use real-time data and feedback loops to identify and rectify issues quickly, improving system reliability.</a:t>
            </a:r>
          </a:p>
          <a:p>
            <a:endParaRPr lang="en-IN" dirty="0"/>
          </a:p>
        </p:txBody>
      </p:sp>
      <p:sp>
        <p:nvSpPr>
          <p:cNvPr id="4" name="Footer Placeholder 3">
            <a:extLst>
              <a:ext uri="{FF2B5EF4-FFF2-40B4-BE49-F238E27FC236}">
                <a16:creationId xmlns:a16="http://schemas.microsoft.com/office/drawing/2014/main" id="{3AF445E1-59EE-7568-2EF7-BBC753B2228F}"/>
              </a:ext>
            </a:extLst>
          </p:cNvPr>
          <p:cNvSpPr>
            <a:spLocks noGrp="1"/>
          </p:cNvSpPr>
          <p:nvPr>
            <p:ph type="ftr" sz="quarter" idx="28"/>
          </p:nvPr>
        </p:nvSpPr>
        <p:spPr/>
        <p:txBody>
          <a:bodyPr/>
          <a:lstStyle/>
          <a:p>
            <a:r>
              <a:rPr lang="en-US" noProof="0"/>
              <a:t>DevOps</a:t>
            </a:r>
            <a:endParaRPr lang="en-US" noProof="0" dirty="0"/>
          </a:p>
        </p:txBody>
      </p:sp>
    </p:spTree>
    <p:extLst>
      <p:ext uri="{BB962C8B-B14F-4D97-AF65-F5344CB8AC3E}">
        <p14:creationId xmlns:p14="http://schemas.microsoft.com/office/powerpoint/2010/main" val="3605742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DF4C5EA-1856-DC0D-3671-2A62BADD9FC9}"/>
              </a:ext>
            </a:extLst>
          </p:cNvPr>
          <p:cNvSpPr>
            <a:spLocks noGrp="1"/>
          </p:cNvSpPr>
          <p:nvPr>
            <p:ph type="ftr" sz="quarter" idx="28"/>
          </p:nvPr>
        </p:nvSpPr>
        <p:spPr/>
        <p:txBody>
          <a:bodyPr/>
          <a:lstStyle/>
          <a:p>
            <a:r>
              <a:rPr lang="en-US" noProof="0"/>
              <a:t>DevOps</a:t>
            </a:r>
            <a:endParaRPr lang="en-US" noProof="0" dirty="0"/>
          </a:p>
        </p:txBody>
      </p:sp>
      <p:pic>
        <p:nvPicPr>
          <p:cNvPr id="6" name="Picture 5" descr="A diagram of a diagram&#10;&#10;Description automatically generated">
            <a:extLst>
              <a:ext uri="{FF2B5EF4-FFF2-40B4-BE49-F238E27FC236}">
                <a16:creationId xmlns:a16="http://schemas.microsoft.com/office/drawing/2014/main" id="{BDE3F2F1-3567-0701-2B9A-B553369B8452}"/>
              </a:ext>
            </a:extLst>
          </p:cNvPr>
          <p:cNvPicPr>
            <a:picLocks noChangeAspect="1"/>
          </p:cNvPicPr>
          <p:nvPr/>
        </p:nvPicPr>
        <p:blipFill rotWithShape="1">
          <a:blip r:embed="rId2"/>
          <a:srcRect l="10352" t="4467" r="13560" b="7340"/>
          <a:stretch/>
        </p:blipFill>
        <p:spPr>
          <a:xfrm>
            <a:off x="2393576" y="683583"/>
            <a:ext cx="6849036" cy="5309657"/>
          </a:xfrm>
          <a:prstGeom prst="rect">
            <a:avLst/>
          </a:prstGeom>
        </p:spPr>
      </p:pic>
    </p:spTree>
    <p:extLst>
      <p:ext uri="{BB962C8B-B14F-4D97-AF65-F5344CB8AC3E}">
        <p14:creationId xmlns:p14="http://schemas.microsoft.com/office/powerpoint/2010/main" val="3223656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AD1D-9050-38BD-A642-64D90F447FB7}"/>
              </a:ext>
            </a:extLst>
          </p:cNvPr>
          <p:cNvSpPr>
            <a:spLocks noGrp="1"/>
          </p:cNvSpPr>
          <p:nvPr>
            <p:ph type="title"/>
          </p:nvPr>
        </p:nvSpPr>
        <p:spPr>
          <a:xfrm>
            <a:off x="587828" y="274955"/>
            <a:ext cx="10515600" cy="1115434"/>
          </a:xfrm>
        </p:spPr>
        <p:txBody>
          <a:bodyPr/>
          <a:lstStyle/>
          <a:p>
            <a:pPr marL="571500" indent="-571500">
              <a:buFont typeface="Wingdings" panose="05000000000000000000" pitchFamily="2" charset="2"/>
              <a:buChar char="Ø"/>
            </a:pPr>
            <a:r>
              <a:rPr lang="en-IN" dirty="0"/>
              <a:t>Benefits of DevOps:</a:t>
            </a:r>
          </a:p>
        </p:txBody>
      </p:sp>
      <p:sp>
        <p:nvSpPr>
          <p:cNvPr id="3" name="Chart Placeholder 2">
            <a:extLst>
              <a:ext uri="{FF2B5EF4-FFF2-40B4-BE49-F238E27FC236}">
                <a16:creationId xmlns:a16="http://schemas.microsoft.com/office/drawing/2014/main" id="{975C75E3-4C7F-1439-1AD3-73B72D200EEA}"/>
              </a:ext>
            </a:extLst>
          </p:cNvPr>
          <p:cNvSpPr>
            <a:spLocks noGrp="1"/>
          </p:cNvSpPr>
          <p:nvPr>
            <p:ph type="chart" sz="quarter" idx="27"/>
          </p:nvPr>
        </p:nvSpPr>
        <p:spPr>
          <a:xfrm>
            <a:off x="522514" y="1390389"/>
            <a:ext cx="11146971" cy="4500384"/>
          </a:xfrm>
        </p:spPr>
        <p:txBody>
          <a:bodyPr/>
          <a:lstStyle/>
          <a:p>
            <a:pPr algn="just">
              <a:lnSpc>
                <a:spcPct val="100000"/>
              </a:lnSpc>
              <a:buFont typeface="Wingdings" panose="05000000000000000000" pitchFamily="2" charset="2"/>
              <a:buChar char="§"/>
            </a:pPr>
            <a:r>
              <a:rPr lang="en-US" sz="2800" b="0" i="0" u="sng" dirty="0">
                <a:solidFill>
                  <a:srgbClr val="D1D5DB"/>
                </a:solidFill>
                <a:effectLst/>
                <a:latin typeface="Söhne"/>
              </a:rPr>
              <a:t>Faster Time-to-Market</a:t>
            </a:r>
            <a:r>
              <a:rPr lang="en-US" sz="2800" b="0" i="0" dirty="0">
                <a:solidFill>
                  <a:srgbClr val="D1D5DB"/>
                </a:solidFill>
                <a:effectLst/>
                <a:latin typeface="Söhne"/>
              </a:rPr>
              <a:t>: DevOps practices enable faster development, testing, and deployment, reducing time-to-market for new features and updates.</a:t>
            </a:r>
          </a:p>
          <a:p>
            <a:pPr algn="just">
              <a:lnSpc>
                <a:spcPct val="100000"/>
              </a:lnSpc>
              <a:buFont typeface="Wingdings" panose="05000000000000000000" pitchFamily="2" charset="2"/>
              <a:buChar char="§"/>
            </a:pPr>
            <a:r>
              <a:rPr lang="en-US" sz="2800" b="0" i="0" u="sng" dirty="0">
                <a:solidFill>
                  <a:srgbClr val="D1D5DB"/>
                </a:solidFill>
                <a:effectLst/>
                <a:latin typeface="Söhne"/>
              </a:rPr>
              <a:t>Improved Quality</a:t>
            </a:r>
            <a:r>
              <a:rPr lang="en-US" sz="2800" b="0" i="0" dirty="0">
                <a:solidFill>
                  <a:srgbClr val="D1D5DB"/>
                </a:solidFill>
                <a:effectLst/>
                <a:latin typeface="Söhne"/>
              </a:rPr>
              <a:t>: Automation and continuous testing result in higher-quality software with fewer defects, enhancing customer satisfaction and reducing post-release issues.</a:t>
            </a:r>
          </a:p>
          <a:p>
            <a:pPr algn="just">
              <a:lnSpc>
                <a:spcPct val="100000"/>
              </a:lnSpc>
              <a:buFont typeface="Wingdings" panose="05000000000000000000" pitchFamily="2" charset="2"/>
              <a:buChar char="§"/>
            </a:pPr>
            <a:r>
              <a:rPr lang="en-US" sz="2800" b="0" i="0" u="sng" dirty="0">
                <a:solidFill>
                  <a:srgbClr val="D1D5DB"/>
                </a:solidFill>
                <a:effectLst/>
                <a:latin typeface="Söhne"/>
              </a:rPr>
              <a:t>Increased Collaboration</a:t>
            </a:r>
            <a:r>
              <a:rPr lang="en-US" sz="2800" b="0" i="0" dirty="0">
                <a:solidFill>
                  <a:srgbClr val="D1D5DB"/>
                </a:solidFill>
                <a:effectLst/>
                <a:latin typeface="Söhne"/>
              </a:rPr>
              <a:t>: DevOps promotes a culture of collaboration and shared ownership, breaking down traditional silos between development and operations teams.</a:t>
            </a:r>
          </a:p>
          <a:p>
            <a:pPr marL="0" indent="0">
              <a:buNone/>
            </a:pPr>
            <a:endParaRPr lang="en-IN" dirty="0"/>
          </a:p>
        </p:txBody>
      </p:sp>
      <p:sp>
        <p:nvSpPr>
          <p:cNvPr id="6" name="Footer Placeholder 3">
            <a:extLst>
              <a:ext uri="{FF2B5EF4-FFF2-40B4-BE49-F238E27FC236}">
                <a16:creationId xmlns:a16="http://schemas.microsoft.com/office/drawing/2014/main" id="{951C0AF3-BF60-512C-C9A5-81D4574800B9}"/>
              </a:ext>
            </a:extLst>
          </p:cNvPr>
          <p:cNvSpPr>
            <a:spLocks noGrp="1"/>
          </p:cNvSpPr>
          <p:nvPr>
            <p:ph type="ftr" sz="quarter" idx="28"/>
          </p:nvPr>
        </p:nvSpPr>
        <p:spPr>
          <a:xfrm>
            <a:off x="484632" y="6217920"/>
            <a:ext cx="4114800" cy="365125"/>
          </a:xfrm>
        </p:spPr>
        <p:txBody>
          <a:bodyPr/>
          <a:lstStyle/>
          <a:p>
            <a:r>
              <a:rPr lang="en-IN" sz="1200" b="0">
                <a:effectLst>
                  <a:outerShdw blurRad="38100" dist="38100" dir="2700000" algn="tl">
                    <a:srgbClr val="000000">
                      <a:alpha val="43137"/>
                    </a:srgbClr>
                  </a:outerShdw>
                </a:effectLst>
              </a:rPr>
              <a:t>DevOps</a:t>
            </a:r>
            <a:endParaRPr lang="en-US" noProof="0" dirty="0"/>
          </a:p>
        </p:txBody>
      </p:sp>
    </p:spTree>
    <p:extLst>
      <p:ext uri="{BB962C8B-B14F-4D97-AF65-F5344CB8AC3E}">
        <p14:creationId xmlns:p14="http://schemas.microsoft.com/office/powerpoint/2010/main" val="307965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art Placeholder 2">
            <a:extLst>
              <a:ext uri="{FF2B5EF4-FFF2-40B4-BE49-F238E27FC236}">
                <a16:creationId xmlns:a16="http://schemas.microsoft.com/office/drawing/2014/main" id="{EA7444D9-78CF-B549-E413-D40D0C0669F0}"/>
              </a:ext>
            </a:extLst>
          </p:cNvPr>
          <p:cNvSpPr>
            <a:spLocks noGrp="1"/>
          </p:cNvSpPr>
          <p:nvPr>
            <p:ph type="chart" sz="quarter" idx="27"/>
          </p:nvPr>
        </p:nvSpPr>
        <p:spPr>
          <a:xfrm>
            <a:off x="731264" y="1066698"/>
            <a:ext cx="11155936" cy="4787255"/>
          </a:xfrm>
        </p:spPr>
        <p:txBody>
          <a:bodyPr/>
          <a:lstStyle/>
          <a:p>
            <a:pPr algn="just">
              <a:lnSpc>
                <a:spcPct val="100000"/>
              </a:lnSpc>
              <a:buFont typeface="Wingdings" panose="05000000000000000000" pitchFamily="2" charset="2"/>
              <a:buChar char="§"/>
            </a:pPr>
            <a:r>
              <a:rPr lang="en-US" sz="3200" b="0" i="0" u="sng" dirty="0">
                <a:solidFill>
                  <a:srgbClr val="D1D5DB"/>
                </a:solidFill>
                <a:effectLst/>
                <a:latin typeface="Söhne"/>
              </a:rPr>
              <a:t>Cost Efficiency</a:t>
            </a:r>
            <a:r>
              <a:rPr lang="en-US" sz="3200" b="0" i="0" dirty="0">
                <a:solidFill>
                  <a:srgbClr val="D1D5DB"/>
                </a:solidFill>
                <a:effectLst/>
                <a:latin typeface="Söhne"/>
              </a:rPr>
              <a:t>: Automation and efficient resource utilization reduce operational costs, leading to improved cost-efficiency.</a:t>
            </a:r>
          </a:p>
          <a:p>
            <a:pPr algn="just">
              <a:lnSpc>
                <a:spcPct val="100000"/>
              </a:lnSpc>
              <a:buFont typeface="Wingdings" panose="05000000000000000000" pitchFamily="2" charset="2"/>
              <a:buChar char="§"/>
            </a:pPr>
            <a:r>
              <a:rPr lang="en-US" sz="3200" b="0" i="0" u="sng" dirty="0">
                <a:solidFill>
                  <a:srgbClr val="D1D5DB"/>
                </a:solidFill>
                <a:effectLst/>
                <a:latin typeface="Söhne"/>
              </a:rPr>
              <a:t>Enhanced Scalability</a:t>
            </a:r>
            <a:r>
              <a:rPr lang="en-US" sz="3200" b="0" i="0" dirty="0">
                <a:solidFill>
                  <a:srgbClr val="D1D5DB"/>
                </a:solidFill>
                <a:effectLst/>
                <a:latin typeface="Söhne"/>
              </a:rPr>
              <a:t>: DevOps practices make it easier to scale infrastructure and applications as needed, adapting to changing demands seamlessly.</a:t>
            </a:r>
          </a:p>
          <a:p>
            <a:pPr algn="just">
              <a:lnSpc>
                <a:spcPct val="100000"/>
              </a:lnSpc>
              <a:buFont typeface="Wingdings" panose="05000000000000000000" pitchFamily="2" charset="2"/>
              <a:buChar char="§"/>
            </a:pPr>
            <a:r>
              <a:rPr lang="en-US" sz="3200" b="0" i="0" u="sng" dirty="0">
                <a:solidFill>
                  <a:srgbClr val="D1D5DB"/>
                </a:solidFill>
                <a:effectLst/>
                <a:latin typeface="Söhne"/>
              </a:rPr>
              <a:t>Enhanced Collaboration</a:t>
            </a:r>
            <a:r>
              <a:rPr lang="en-US" sz="3200" b="0" i="0" dirty="0">
                <a:solidFill>
                  <a:srgbClr val="D1D5DB"/>
                </a:solidFill>
                <a:effectLst/>
                <a:latin typeface="Söhne"/>
              </a:rPr>
              <a:t>: DevOps promotes cross-functional teams and better communication, leading to increased innovation and efficiency.</a:t>
            </a:r>
          </a:p>
          <a:p>
            <a:endParaRPr lang="en-IN" dirty="0"/>
          </a:p>
        </p:txBody>
      </p:sp>
      <p:sp>
        <p:nvSpPr>
          <p:cNvPr id="4" name="Footer Placeholder 3">
            <a:extLst>
              <a:ext uri="{FF2B5EF4-FFF2-40B4-BE49-F238E27FC236}">
                <a16:creationId xmlns:a16="http://schemas.microsoft.com/office/drawing/2014/main" id="{F67F124F-80EF-D737-B7D2-9F912EBB4E7B}"/>
              </a:ext>
            </a:extLst>
          </p:cNvPr>
          <p:cNvSpPr>
            <a:spLocks noGrp="1"/>
          </p:cNvSpPr>
          <p:nvPr>
            <p:ph type="ftr" sz="quarter" idx="28"/>
          </p:nvPr>
        </p:nvSpPr>
        <p:spPr/>
        <p:txBody>
          <a:bodyPr/>
          <a:lstStyle/>
          <a:p>
            <a:r>
              <a:rPr lang="en-US" noProof="0"/>
              <a:t>DevOps</a:t>
            </a:r>
            <a:endParaRPr lang="en-US" noProof="0" dirty="0"/>
          </a:p>
        </p:txBody>
      </p:sp>
    </p:spTree>
    <p:extLst>
      <p:ext uri="{BB962C8B-B14F-4D97-AF65-F5344CB8AC3E}">
        <p14:creationId xmlns:p14="http://schemas.microsoft.com/office/powerpoint/2010/main" val="1793310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605A4A2-3630-B607-8DDA-61276A3EDFAC}"/>
              </a:ext>
            </a:extLst>
          </p:cNvPr>
          <p:cNvSpPr>
            <a:spLocks noGrp="1"/>
          </p:cNvSpPr>
          <p:nvPr>
            <p:ph type="ftr" sz="quarter" idx="28"/>
          </p:nvPr>
        </p:nvSpPr>
        <p:spPr/>
        <p:txBody>
          <a:bodyPr/>
          <a:lstStyle/>
          <a:p>
            <a:r>
              <a:rPr lang="en-US" noProof="0"/>
              <a:t>DevOps</a:t>
            </a:r>
            <a:endParaRPr lang="en-US" noProof="0" dirty="0"/>
          </a:p>
        </p:txBody>
      </p:sp>
      <p:pic>
        <p:nvPicPr>
          <p:cNvPr id="3" name="Picture 2" descr="A diagram of a software development process&#10;&#10;Description automatically generated">
            <a:extLst>
              <a:ext uri="{FF2B5EF4-FFF2-40B4-BE49-F238E27FC236}">
                <a16:creationId xmlns:a16="http://schemas.microsoft.com/office/drawing/2014/main" id="{A2B58869-FB39-2CE3-5789-3194D03A6436}"/>
              </a:ext>
            </a:extLst>
          </p:cNvPr>
          <p:cNvPicPr>
            <a:picLocks noChangeAspect="1"/>
          </p:cNvPicPr>
          <p:nvPr/>
        </p:nvPicPr>
        <p:blipFill>
          <a:blip r:embed="rId2"/>
          <a:stretch>
            <a:fillRect/>
          </a:stretch>
        </p:blipFill>
        <p:spPr>
          <a:xfrm>
            <a:off x="1119866" y="687100"/>
            <a:ext cx="9682604" cy="5138259"/>
          </a:xfrm>
          <a:prstGeom prst="rect">
            <a:avLst/>
          </a:prstGeom>
        </p:spPr>
      </p:pic>
    </p:spTree>
    <p:extLst>
      <p:ext uri="{BB962C8B-B14F-4D97-AF65-F5344CB8AC3E}">
        <p14:creationId xmlns:p14="http://schemas.microsoft.com/office/powerpoint/2010/main" val="1714960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B103-91B5-EBF8-CBA9-61165A4EAC33}"/>
              </a:ext>
            </a:extLst>
          </p:cNvPr>
          <p:cNvSpPr>
            <a:spLocks noGrp="1"/>
          </p:cNvSpPr>
          <p:nvPr>
            <p:ph type="title"/>
          </p:nvPr>
        </p:nvSpPr>
        <p:spPr/>
        <p:txBody>
          <a:bodyPr/>
          <a:lstStyle/>
          <a:p>
            <a:pPr marL="571500" indent="-571500">
              <a:buFont typeface="Wingdings" panose="05000000000000000000" pitchFamily="2" charset="2"/>
              <a:buChar char="Ø"/>
            </a:pPr>
            <a:r>
              <a:rPr lang="en-US" dirty="0"/>
              <a:t>D</a:t>
            </a:r>
            <a:r>
              <a:rPr lang="en-IN" dirty="0" err="1"/>
              <a:t>evOPs</a:t>
            </a:r>
            <a:r>
              <a:rPr lang="en-IN" dirty="0"/>
              <a:t> </a:t>
            </a:r>
            <a:r>
              <a:rPr lang="en-IN" dirty="0" err="1"/>
              <a:t>LifeCycle</a:t>
            </a:r>
            <a:r>
              <a:rPr lang="en-IN" dirty="0"/>
              <a:t> :</a:t>
            </a:r>
          </a:p>
        </p:txBody>
      </p:sp>
      <p:sp>
        <p:nvSpPr>
          <p:cNvPr id="3" name="Chart Placeholder 2">
            <a:extLst>
              <a:ext uri="{FF2B5EF4-FFF2-40B4-BE49-F238E27FC236}">
                <a16:creationId xmlns:a16="http://schemas.microsoft.com/office/drawing/2014/main" id="{80FB40DC-E70D-4565-BF42-EA290B591505}"/>
              </a:ext>
            </a:extLst>
          </p:cNvPr>
          <p:cNvSpPr>
            <a:spLocks noGrp="1"/>
          </p:cNvSpPr>
          <p:nvPr>
            <p:ph type="chart" sz="quarter" idx="27"/>
          </p:nvPr>
        </p:nvSpPr>
        <p:spPr/>
        <p:txBody>
          <a:bodyPr/>
          <a:lstStyle/>
          <a:p>
            <a:pPr algn="just">
              <a:lnSpc>
                <a:spcPct val="100000"/>
              </a:lnSpc>
              <a:buFont typeface="Wingdings" panose="05000000000000000000" pitchFamily="2" charset="2"/>
              <a:buChar char="§"/>
            </a:pPr>
            <a:r>
              <a:rPr lang="en-US" sz="3200" b="0" i="0" u="sng" dirty="0">
                <a:solidFill>
                  <a:srgbClr val="D1D5DB"/>
                </a:solidFill>
                <a:effectLst/>
                <a:latin typeface="Söhne"/>
              </a:rPr>
              <a:t>Plan</a:t>
            </a:r>
            <a:r>
              <a:rPr lang="en-US" sz="3200" b="0" i="0" dirty="0">
                <a:solidFill>
                  <a:srgbClr val="D1D5DB"/>
                </a:solidFill>
                <a:effectLst/>
                <a:latin typeface="Söhne"/>
              </a:rPr>
              <a:t>: In this initial phase, teams plan their software development and infrastructure changes, setting goals and requirements.</a:t>
            </a:r>
          </a:p>
          <a:p>
            <a:pPr algn="just">
              <a:lnSpc>
                <a:spcPct val="100000"/>
              </a:lnSpc>
              <a:buFont typeface="Wingdings" panose="05000000000000000000" pitchFamily="2" charset="2"/>
              <a:buChar char="§"/>
            </a:pPr>
            <a:r>
              <a:rPr lang="en-US" sz="3200" b="0" i="0" u="sng" dirty="0">
                <a:solidFill>
                  <a:srgbClr val="D1D5DB"/>
                </a:solidFill>
                <a:effectLst/>
                <a:latin typeface="Söhne"/>
              </a:rPr>
              <a:t>Develop</a:t>
            </a:r>
            <a:r>
              <a:rPr lang="en-US" sz="3200" b="0" i="0" dirty="0">
                <a:solidFill>
                  <a:srgbClr val="D1D5DB"/>
                </a:solidFill>
                <a:effectLst/>
                <a:latin typeface="Söhne"/>
              </a:rPr>
              <a:t>: The development phase involves coding, testing, and integrating code into a shared repository.</a:t>
            </a:r>
          </a:p>
          <a:p>
            <a:pPr algn="just">
              <a:lnSpc>
                <a:spcPct val="100000"/>
              </a:lnSpc>
              <a:buFont typeface="Wingdings" panose="05000000000000000000" pitchFamily="2" charset="2"/>
              <a:buChar char="§"/>
            </a:pPr>
            <a:r>
              <a:rPr lang="en-US" sz="3200" b="0" i="0" u="sng" dirty="0">
                <a:solidFill>
                  <a:srgbClr val="D1D5DB"/>
                </a:solidFill>
                <a:effectLst/>
                <a:latin typeface="Söhne"/>
              </a:rPr>
              <a:t>Test</a:t>
            </a:r>
            <a:r>
              <a:rPr lang="en-US" sz="3200" b="0" i="0" dirty="0">
                <a:solidFill>
                  <a:srgbClr val="D1D5DB"/>
                </a:solidFill>
                <a:effectLst/>
                <a:latin typeface="Söhne"/>
              </a:rPr>
              <a:t>: Continuous testing is crucial in DevOps, and this phase involves automated testing to ensure software quality.</a:t>
            </a:r>
          </a:p>
          <a:p>
            <a:pPr>
              <a:buFont typeface="Wingdings" panose="05000000000000000000" pitchFamily="2" charset="2"/>
              <a:buChar char="§"/>
            </a:pPr>
            <a:endParaRPr lang="en-IN" sz="2400" dirty="0"/>
          </a:p>
        </p:txBody>
      </p:sp>
      <p:sp>
        <p:nvSpPr>
          <p:cNvPr id="4" name="Footer Placeholder 3">
            <a:extLst>
              <a:ext uri="{FF2B5EF4-FFF2-40B4-BE49-F238E27FC236}">
                <a16:creationId xmlns:a16="http://schemas.microsoft.com/office/drawing/2014/main" id="{334C3CD0-80BF-F802-2A64-43764A71829F}"/>
              </a:ext>
            </a:extLst>
          </p:cNvPr>
          <p:cNvSpPr>
            <a:spLocks noGrp="1"/>
          </p:cNvSpPr>
          <p:nvPr>
            <p:ph type="ftr" sz="quarter" idx="28"/>
          </p:nvPr>
        </p:nvSpPr>
        <p:spPr/>
        <p:txBody>
          <a:bodyPr/>
          <a:lstStyle/>
          <a:p>
            <a:r>
              <a:rPr lang="en-IN" sz="1200" b="0">
                <a:effectLst>
                  <a:outerShdw blurRad="38100" dist="38100" dir="2700000" algn="tl">
                    <a:srgbClr val="000000">
                      <a:alpha val="43137"/>
                    </a:srgbClr>
                  </a:outerShdw>
                </a:effectLst>
              </a:rPr>
              <a:t>DevOps</a:t>
            </a:r>
            <a:endParaRPr lang="en-US" noProof="0" dirty="0"/>
          </a:p>
        </p:txBody>
      </p:sp>
    </p:spTree>
    <p:extLst>
      <p:ext uri="{BB962C8B-B14F-4D97-AF65-F5344CB8AC3E}">
        <p14:creationId xmlns:p14="http://schemas.microsoft.com/office/powerpoint/2010/main" val="817769595"/>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D5854E-F453-4846-A87D-6EF3DCF73E3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F8C25491-3B09-4F3E-8C86-936D290E401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170</TotalTime>
  <Words>653</Words>
  <Application>Microsoft Office PowerPoint</Application>
  <PresentationFormat>Widescreen</PresentationFormat>
  <Paragraphs>43</Paragraphs>
  <Slides>13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等线</vt:lpstr>
      <vt:lpstr>Posterama Text Black</vt:lpstr>
      <vt:lpstr>Posterama Text SemiBold</vt:lpstr>
      <vt:lpstr>Söhne</vt:lpstr>
      <vt:lpstr>Abadi</vt:lpstr>
      <vt:lpstr>Arial</vt:lpstr>
      <vt:lpstr>Calibri</vt:lpstr>
      <vt:lpstr>Wingdings</vt:lpstr>
      <vt:lpstr>Custom</vt:lpstr>
      <vt:lpstr>  DevOps</vt:lpstr>
      <vt:lpstr>Introduction :</vt:lpstr>
      <vt:lpstr>Key principle of DevOps: </vt:lpstr>
      <vt:lpstr>PowerPoint Presentation</vt:lpstr>
      <vt:lpstr>PowerPoint Presentation</vt:lpstr>
      <vt:lpstr>Benefits of DevOps:</vt:lpstr>
      <vt:lpstr>PowerPoint Presentation</vt:lpstr>
      <vt:lpstr>PowerPoint Presentation</vt:lpstr>
      <vt:lpstr>DevOPs LifeCycle :</vt:lpstr>
      <vt:lpstr>PowerPoint Presentation</vt:lpstr>
      <vt:lpstr>PowerPoint Presentation</vt:lpstr>
      <vt:lpstr>Conclusion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MEAN &amp; MERN</dc:title>
  <dc:creator>jeevan ht</dc:creator>
  <cp:lastModifiedBy>jeevan ht</cp:lastModifiedBy>
  <cp:revision>3</cp:revision>
  <dcterms:created xsi:type="dcterms:W3CDTF">2023-11-05T18:38:26Z</dcterms:created>
  <dcterms:modified xsi:type="dcterms:W3CDTF">2023-11-10T13:04:26Z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