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95" r:id="rId6"/>
    <p:sldId id="296" r:id="rId7"/>
    <p:sldId id="304" r:id="rId8"/>
    <p:sldId id="297" r:id="rId9"/>
    <p:sldId id="305" r:id="rId10"/>
    <p:sldId id="298" r:id="rId11"/>
    <p:sldId id="299" r:id="rId12"/>
    <p:sldId id="300" r:id="rId13"/>
    <p:sldId id="301" r:id="rId14"/>
    <p:sldId id="302" r:id="rId15"/>
    <p:sldId id="303"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3DE91B-B707-4414-93D3-BD5C56B6E9A2}" v="5" dt="2023-11-06T08:15:54.15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77" d="100"/>
          <a:sy n="77" d="100"/>
        </p:scale>
        <p:origin x="82" y="23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van ht" userId="b1dd9816b4086cc2" providerId="LiveId" clId="{A73DE91B-B707-4414-93D3-BD5C56B6E9A2}"/>
    <pc:docChg chg="undo custSel addSld modSld">
      <pc:chgData name="jeevan ht" userId="b1dd9816b4086cc2" providerId="LiveId" clId="{A73DE91B-B707-4414-93D3-BD5C56B6E9A2}" dt="2023-11-06T08:29:01.107" v="91" actId="1076"/>
      <pc:docMkLst>
        <pc:docMk/>
      </pc:docMkLst>
      <pc:sldChg chg="addSp delSp modSp mod">
        <pc:chgData name="jeevan ht" userId="b1dd9816b4086cc2" providerId="LiveId" clId="{A73DE91B-B707-4414-93D3-BD5C56B6E9A2}" dt="2023-11-06T08:19:05.302" v="60" actId="14100"/>
        <pc:sldMkLst>
          <pc:docMk/>
          <pc:sldMk cId="529279411" sldId="289"/>
        </pc:sldMkLst>
        <pc:spChg chg="add del mod">
          <ac:chgData name="jeevan ht" userId="b1dd9816b4086cc2" providerId="LiveId" clId="{A73DE91B-B707-4414-93D3-BD5C56B6E9A2}" dt="2023-11-06T08:15:32.148" v="48" actId="931"/>
          <ac:spMkLst>
            <pc:docMk/>
            <pc:sldMk cId="529279411" sldId="289"/>
            <ac:spMk id="3" creationId="{D0B6BDA2-EF13-FABE-EF1E-B3B463F2C82B}"/>
          </ac:spMkLst>
        </pc:spChg>
        <pc:spChg chg="add del mod">
          <ac:chgData name="jeevan ht" userId="b1dd9816b4086cc2" providerId="LiveId" clId="{A73DE91B-B707-4414-93D3-BD5C56B6E9A2}" dt="2023-11-06T08:15:41.214" v="51" actId="931"/>
          <ac:spMkLst>
            <pc:docMk/>
            <pc:sldMk cId="529279411" sldId="289"/>
            <ac:spMk id="5" creationId="{D42DDDF1-9598-C50E-00DB-133ADFA2B38B}"/>
          </ac:spMkLst>
        </pc:spChg>
        <pc:spChg chg="add del mod">
          <ac:chgData name="jeevan ht" userId="b1dd9816b4086cc2" providerId="LiveId" clId="{A73DE91B-B707-4414-93D3-BD5C56B6E9A2}" dt="2023-11-06T08:15:54.152" v="54" actId="931"/>
          <ac:spMkLst>
            <pc:docMk/>
            <pc:sldMk cId="529279411" sldId="289"/>
            <ac:spMk id="7" creationId="{F8F727DA-27D4-61B5-3E65-8465AD591E50}"/>
          </ac:spMkLst>
        </pc:spChg>
        <pc:spChg chg="mod">
          <ac:chgData name="jeevan ht" userId="b1dd9816b4086cc2" providerId="LiveId" clId="{A73DE91B-B707-4414-93D3-BD5C56B6E9A2}" dt="2023-11-06T08:19:05.302" v="60" actId="14100"/>
          <ac:spMkLst>
            <pc:docMk/>
            <pc:sldMk cId="529279411" sldId="289"/>
            <ac:spMk id="24" creationId="{AD2C8D04-263D-9589-1CFF-A5968D7C33D7}"/>
          </ac:spMkLst>
        </pc:spChg>
        <pc:picChg chg="add mod">
          <ac:chgData name="jeevan ht" userId="b1dd9816b4086cc2" providerId="LiveId" clId="{A73DE91B-B707-4414-93D3-BD5C56B6E9A2}" dt="2023-11-06T08:15:38.015" v="49" actId="27614"/>
          <ac:picMkLst>
            <pc:docMk/>
            <pc:sldMk cId="529279411" sldId="289"/>
            <ac:picMk id="9" creationId="{0F12A00A-AFAD-D962-F87A-6156398BEED8}"/>
          </ac:picMkLst>
        </pc:picChg>
        <pc:picChg chg="add mod">
          <ac:chgData name="jeevan ht" userId="b1dd9816b4086cc2" providerId="LiveId" clId="{A73DE91B-B707-4414-93D3-BD5C56B6E9A2}" dt="2023-11-06T08:15:43.439" v="52" actId="27614"/>
          <ac:picMkLst>
            <pc:docMk/>
            <pc:sldMk cId="529279411" sldId="289"/>
            <ac:picMk id="11" creationId="{1DB7C80D-61B5-0E17-B631-80449DD091E0}"/>
          </ac:picMkLst>
        </pc:picChg>
        <pc:picChg chg="add mod">
          <ac:chgData name="jeevan ht" userId="b1dd9816b4086cc2" providerId="LiveId" clId="{A73DE91B-B707-4414-93D3-BD5C56B6E9A2}" dt="2023-11-06T08:15:56.044" v="55" actId="27614"/>
          <ac:picMkLst>
            <pc:docMk/>
            <pc:sldMk cId="529279411" sldId="289"/>
            <ac:picMk id="13" creationId="{F55C3081-1257-BCB7-90FE-05A3025FBB96}"/>
          </ac:picMkLst>
        </pc:picChg>
        <pc:picChg chg="del">
          <ac:chgData name="jeevan ht" userId="b1dd9816b4086cc2" providerId="LiveId" clId="{A73DE91B-B707-4414-93D3-BD5C56B6E9A2}" dt="2023-11-06T08:15:19.289" v="45" actId="21"/>
          <ac:picMkLst>
            <pc:docMk/>
            <pc:sldMk cId="529279411" sldId="289"/>
            <ac:picMk id="14" creationId="{496155F4-61B2-441D-9F16-788866450DA2}"/>
          </ac:picMkLst>
        </pc:picChg>
        <pc:picChg chg="del">
          <ac:chgData name="jeevan ht" userId="b1dd9816b4086cc2" providerId="LiveId" clId="{A73DE91B-B707-4414-93D3-BD5C56B6E9A2}" dt="2023-11-06T08:15:21.794" v="46" actId="21"/>
          <ac:picMkLst>
            <pc:docMk/>
            <pc:sldMk cId="529279411" sldId="289"/>
            <ac:picMk id="16" creationId="{BCD5762E-DD49-42B3-9CA8-46A4AD7193E2}"/>
          </ac:picMkLst>
        </pc:picChg>
        <pc:picChg chg="del">
          <ac:chgData name="jeevan ht" userId="b1dd9816b4086cc2" providerId="LiveId" clId="{A73DE91B-B707-4414-93D3-BD5C56B6E9A2}" dt="2023-11-06T08:15:24.368" v="47" actId="21"/>
          <ac:picMkLst>
            <pc:docMk/>
            <pc:sldMk cId="529279411" sldId="289"/>
            <ac:picMk id="28" creationId="{B746A775-E65C-70F6-9DB4-E51F7F2DAECE}"/>
          </ac:picMkLst>
        </pc:picChg>
      </pc:sldChg>
      <pc:sldChg chg="delSp modSp mod">
        <pc:chgData name="jeevan ht" userId="b1dd9816b4086cc2" providerId="LiveId" clId="{A73DE91B-B707-4414-93D3-BD5C56B6E9A2}" dt="2023-11-06T07:46:55.709" v="19" actId="21"/>
        <pc:sldMkLst>
          <pc:docMk/>
          <pc:sldMk cId="2519727083" sldId="295"/>
        </pc:sldMkLst>
        <pc:spChg chg="del">
          <ac:chgData name="jeevan ht" userId="b1dd9816b4086cc2" providerId="LiveId" clId="{A73DE91B-B707-4414-93D3-BD5C56B6E9A2}" dt="2023-11-06T07:46:55.709" v="19" actId="21"/>
          <ac:spMkLst>
            <pc:docMk/>
            <pc:sldMk cId="2519727083" sldId="295"/>
            <ac:spMk id="15" creationId="{55AB7753-4245-72E4-BEDB-33038672BA35}"/>
          </ac:spMkLst>
        </pc:spChg>
        <pc:spChg chg="mod">
          <ac:chgData name="jeevan ht" userId="b1dd9816b4086cc2" providerId="LiveId" clId="{A73DE91B-B707-4414-93D3-BD5C56B6E9A2}" dt="2023-11-06T07:43:58.838" v="17" actId="12"/>
          <ac:spMkLst>
            <pc:docMk/>
            <pc:sldMk cId="2519727083" sldId="295"/>
            <ac:spMk id="17" creationId="{8DD79DAB-8374-088F-9DBA-3EE5E160079A}"/>
          </ac:spMkLst>
        </pc:spChg>
      </pc:sldChg>
      <pc:sldChg chg="modSp mod">
        <pc:chgData name="jeevan ht" userId="b1dd9816b4086cc2" providerId="LiveId" clId="{A73DE91B-B707-4414-93D3-BD5C56B6E9A2}" dt="2023-11-06T08:29:01.107" v="91" actId="1076"/>
        <pc:sldMkLst>
          <pc:docMk/>
          <pc:sldMk cId="3079658961" sldId="296"/>
        </pc:sldMkLst>
        <pc:spChg chg="mod">
          <ac:chgData name="jeevan ht" userId="b1dd9816b4086cc2" providerId="LiveId" clId="{A73DE91B-B707-4414-93D3-BD5C56B6E9A2}" dt="2023-11-06T08:28:38.974" v="89" actId="1076"/>
          <ac:spMkLst>
            <pc:docMk/>
            <pc:sldMk cId="3079658961" sldId="296"/>
            <ac:spMk id="2" creationId="{9FEBAD1D-9050-38BD-A642-64D90F447FB7}"/>
          </ac:spMkLst>
        </pc:spChg>
        <pc:spChg chg="mod">
          <ac:chgData name="jeevan ht" userId="b1dd9816b4086cc2" providerId="LiveId" clId="{A73DE91B-B707-4414-93D3-BD5C56B6E9A2}" dt="2023-11-06T08:29:01.107" v="91" actId="1076"/>
          <ac:spMkLst>
            <pc:docMk/>
            <pc:sldMk cId="3079658961" sldId="296"/>
            <ac:spMk id="3" creationId="{975C75E3-4C7F-1439-1AD3-73B72D200EEA}"/>
          </ac:spMkLst>
        </pc:spChg>
      </pc:sldChg>
      <pc:sldChg chg="modSp mod">
        <pc:chgData name="jeevan ht" userId="b1dd9816b4086cc2" providerId="LiveId" clId="{A73DE91B-B707-4414-93D3-BD5C56B6E9A2}" dt="2023-11-06T08:28:25.302" v="88" actId="20577"/>
        <pc:sldMkLst>
          <pc:docMk/>
          <pc:sldMk cId="817769595" sldId="297"/>
        </pc:sldMkLst>
        <pc:spChg chg="mod">
          <ac:chgData name="jeevan ht" userId="b1dd9816b4086cc2" providerId="LiveId" clId="{A73DE91B-B707-4414-93D3-BD5C56B6E9A2}" dt="2023-11-06T08:28:25.302" v="88" actId="20577"/>
          <ac:spMkLst>
            <pc:docMk/>
            <pc:sldMk cId="817769595" sldId="297"/>
            <ac:spMk id="3" creationId="{80FB40DC-E70D-4565-BF42-EA290B591505}"/>
          </ac:spMkLst>
        </pc:spChg>
      </pc:sldChg>
      <pc:sldChg chg="modSp mod">
        <pc:chgData name="jeevan ht" userId="b1dd9816b4086cc2" providerId="LiveId" clId="{A73DE91B-B707-4414-93D3-BD5C56B6E9A2}" dt="2023-11-05T19:43:06.937" v="2" actId="2710"/>
        <pc:sldMkLst>
          <pc:docMk/>
          <pc:sldMk cId="3186871388" sldId="298"/>
        </pc:sldMkLst>
        <pc:spChg chg="mod">
          <ac:chgData name="jeevan ht" userId="b1dd9816b4086cc2" providerId="LiveId" clId="{A73DE91B-B707-4414-93D3-BD5C56B6E9A2}" dt="2023-11-05T19:43:06.937" v="2" actId="2710"/>
          <ac:spMkLst>
            <pc:docMk/>
            <pc:sldMk cId="3186871388" sldId="298"/>
            <ac:spMk id="3" creationId="{E42BA3E2-BD55-BFEA-5A85-8CCBF57D70BC}"/>
          </ac:spMkLst>
        </pc:spChg>
      </pc:sldChg>
      <pc:sldChg chg="modSp mod">
        <pc:chgData name="jeevan ht" userId="b1dd9816b4086cc2" providerId="LiveId" clId="{A73DE91B-B707-4414-93D3-BD5C56B6E9A2}" dt="2023-11-05T19:43:13.847" v="3" actId="2710"/>
        <pc:sldMkLst>
          <pc:docMk/>
          <pc:sldMk cId="2544473184" sldId="299"/>
        </pc:sldMkLst>
        <pc:spChg chg="mod">
          <ac:chgData name="jeevan ht" userId="b1dd9816b4086cc2" providerId="LiveId" clId="{A73DE91B-B707-4414-93D3-BD5C56B6E9A2}" dt="2023-11-05T19:43:13.847" v="3" actId="2710"/>
          <ac:spMkLst>
            <pc:docMk/>
            <pc:sldMk cId="2544473184" sldId="299"/>
            <ac:spMk id="3" creationId="{6F56764D-2EE2-8AA1-B585-D86BAF398CA1}"/>
          </ac:spMkLst>
        </pc:spChg>
      </pc:sldChg>
      <pc:sldChg chg="modSp mod">
        <pc:chgData name="jeevan ht" userId="b1dd9816b4086cc2" providerId="LiveId" clId="{A73DE91B-B707-4414-93D3-BD5C56B6E9A2}" dt="2023-11-05T19:43:28.614" v="7" actId="1037"/>
        <pc:sldMkLst>
          <pc:docMk/>
          <pc:sldMk cId="1137222289" sldId="300"/>
        </pc:sldMkLst>
        <pc:spChg chg="mod">
          <ac:chgData name="jeevan ht" userId="b1dd9816b4086cc2" providerId="LiveId" clId="{A73DE91B-B707-4414-93D3-BD5C56B6E9A2}" dt="2023-11-05T19:43:28.614" v="7" actId="1037"/>
          <ac:spMkLst>
            <pc:docMk/>
            <pc:sldMk cId="1137222289" sldId="300"/>
            <ac:spMk id="3" creationId="{49DEA446-A011-0426-4622-8BD16B780BDF}"/>
          </ac:spMkLst>
        </pc:spChg>
      </pc:sldChg>
      <pc:sldChg chg="modSp mod">
        <pc:chgData name="jeevan ht" userId="b1dd9816b4086cc2" providerId="LiveId" clId="{A73DE91B-B707-4414-93D3-BD5C56B6E9A2}" dt="2023-11-05T19:43:39.058" v="8" actId="2710"/>
        <pc:sldMkLst>
          <pc:docMk/>
          <pc:sldMk cId="436581345" sldId="301"/>
        </pc:sldMkLst>
        <pc:spChg chg="mod">
          <ac:chgData name="jeevan ht" userId="b1dd9816b4086cc2" providerId="LiveId" clId="{A73DE91B-B707-4414-93D3-BD5C56B6E9A2}" dt="2023-11-05T19:43:39.058" v="8" actId="2710"/>
          <ac:spMkLst>
            <pc:docMk/>
            <pc:sldMk cId="436581345" sldId="301"/>
            <ac:spMk id="3" creationId="{3286E63D-E1B3-2500-BA7C-392A3928A783}"/>
          </ac:spMkLst>
        </pc:spChg>
      </pc:sldChg>
      <pc:sldChg chg="modSp mod">
        <pc:chgData name="jeevan ht" userId="b1dd9816b4086cc2" providerId="LiveId" clId="{A73DE91B-B707-4414-93D3-BD5C56B6E9A2}" dt="2023-11-05T19:43:46.192" v="9" actId="2710"/>
        <pc:sldMkLst>
          <pc:docMk/>
          <pc:sldMk cId="3223640526" sldId="302"/>
        </pc:sldMkLst>
        <pc:spChg chg="mod">
          <ac:chgData name="jeevan ht" userId="b1dd9816b4086cc2" providerId="LiveId" clId="{A73DE91B-B707-4414-93D3-BD5C56B6E9A2}" dt="2023-11-05T19:43:46.192" v="9" actId="2710"/>
          <ac:spMkLst>
            <pc:docMk/>
            <pc:sldMk cId="3223640526" sldId="302"/>
            <ac:spMk id="3" creationId="{5AFBE049-4043-3FE4-2D54-66C70FBB4435}"/>
          </ac:spMkLst>
        </pc:spChg>
      </pc:sldChg>
      <pc:sldChg chg="modSp mod">
        <pc:chgData name="jeevan ht" userId="b1dd9816b4086cc2" providerId="LiveId" clId="{A73DE91B-B707-4414-93D3-BD5C56B6E9A2}" dt="2023-11-06T08:27:41.447" v="77" actId="20577"/>
        <pc:sldMkLst>
          <pc:docMk/>
          <pc:sldMk cId="4292884297" sldId="303"/>
        </pc:sldMkLst>
        <pc:spChg chg="mod">
          <ac:chgData name="jeevan ht" userId="b1dd9816b4086cc2" providerId="LiveId" clId="{A73DE91B-B707-4414-93D3-BD5C56B6E9A2}" dt="2023-11-06T08:27:41.447" v="77" actId="20577"/>
          <ac:spMkLst>
            <pc:docMk/>
            <pc:sldMk cId="4292884297" sldId="303"/>
            <ac:spMk id="3" creationId="{93376A10-9C1F-06ED-52B7-2F9049B85659}"/>
          </ac:spMkLst>
        </pc:spChg>
      </pc:sldChg>
      <pc:sldChg chg="addSp delSp modSp new mod">
        <pc:chgData name="jeevan ht" userId="b1dd9816b4086cc2" providerId="LiveId" clId="{A73DE91B-B707-4414-93D3-BD5C56B6E9A2}" dt="2023-11-06T08:15:03.613" v="44" actId="1076"/>
        <pc:sldMkLst>
          <pc:docMk/>
          <pc:sldMk cId="1714960383" sldId="304"/>
        </pc:sldMkLst>
        <pc:spChg chg="del">
          <ac:chgData name="jeevan ht" userId="b1dd9816b4086cc2" providerId="LiveId" clId="{A73DE91B-B707-4414-93D3-BD5C56B6E9A2}" dt="2023-11-06T08:11:53.290" v="21" actId="21"/>
          <ac:spMkLst>
            <pc:docMk/>
            <pc:sldMk cId="1714960383" sldId="304"/>
            <ac:spMk id="2" creationId="{0F0261D3-BE96-9251-F927-DAB1727E6459}"/>
          </ac:spMkLst>
        </pc:spChg>
        <pc:spChg chg="del">
          <ac:chgData name="jeevan ht" userId="b1dd9816b4086cc2" providerId="LiveId" clId="{A73DE91B-B707-4414-93D3-BD5C56B6E9A2}" dt="2023-11-06T08:11:55.883" v="22" actId="21"/>
          <ac:spMkLst>
            <pc:docMk/>
            <pc:sldMk cId="1714960383" sldId="304"/>
            <ac:spMk id="3" creationId="{9F68C174-A46C-1A5D-EBC2-52670B16CB27}"/>
          </ac:spMkLst>
        </pc:spChg>
        <pc:picChg chg="add mod">
          <ac:chgData name="jeevan ht" userId="b1dd9816b4086cc2" providerId="LiveId" clId="{A73DE91B-B707-4414-93D3-BD5C56B6E9A2}" dt="2023-11-06T08:15:03.613" v="44" actId="1076"/>
          <ac:picMkLst>
            <pc:docMk/>
            <pc:sldMk cId="1714960383" sldId="304"/>
            <ac:picMk id="8" creationId="{3D83433D-B313-2402-4CFA-40F7D86C102D}"/>
          </ac:picMkLst>
        </pc:picChg>
      </pc:sldChg>
      <pc:sldChg chg="addSp delSp modSp new mod">
        <pc:chgData name="jeevan ht" userId="b1dd9816b4086cc2" providerId="LiveId" clId="{A73DE91B-B707-4414-93D3-BD5C56B6E9A2}" dt="2023-11-06T08:14:56.301" v="42" actId="1076"/>
        <pc:sldMkLst>
          <pc:docMk/>
          <pc:sldMk cId="1144311038" sldId="305"/>
        </pc:sldMkLst>
        <pc:spChg chg="del">
          <ac:chgData name="jeevan ht" userId="b1dd9816b4086cc2" providerId="LiveId" clId="{A73DE91B-B707-4414-93D3-BD5C56B6E9A2}" dt="2023-11-06T08:12:48.649" v="27" actId="21"/>
          <ac:spMkLst>
            <pc:docMk/>
            <pc:sldMk cId="1144311038" sldId="305"/>
            <ac:spMk id="2" creationId="{C6390667-858C-6DA2-F8A7-522251D84D81}"/>
          </ac:spMkLst>
        </pc:spChg>
        <pc:spChg chg="del">
          <ac:chgData name="jeevan ht" userId="b1dd9816b4086cc2" providerId="LiveId" clId="{A73DE91B-B707-4414-93D3-BD5C56B6E9A2}" dt="2023-11-06T08:12:51.056" v="28" actId="21"/>
          <ac:spMkLst>
            <pc:docMk/>
            <pc:sldMk cId="1144311038" sldId="305"/>
            <ac:spMk id="3" creationId="{9F526B24-1CCB-7916-F49E-12D3ACA981BD}"/>
          </ac:spMkLst>
        </pc:spChg>
        <pc:picChg chg="add mod modCrop">
          <ac:chgData name="jeevan ht" userId="b1dd9816b4086cc2" providerId="LiveId" clId="{A73DE91B-B707-4414-93D3-BD5C56B6E9A2}" dt="2023-11-06T08:14:56.301" v="42" actId="1076"/>
          <ac:picMkLst>
            <pc:docMk/>
            <pc:sldMk cId="1144311038" sldId="305"/>
            <ac:picMk id="6" creationId="{836AE058-9132-5AA0-4B96-E2A07C1195D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11/6/2023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11/6/2023</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MEAN &amp; MERN</a:t>
            </a:r>
            <a:endParaRPr lang="en-US" noProof="0"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MEAN &amp; MERN</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MEAN &amp; MERN</a:t>
            </a:r>
            <a:endParaRPr lang="en-US" noProof="0"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MEAN &amp; MERN</a:t>
            </a:r>
            <a:endParaRPr lang="en-US" noProof="0"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MEAN &amp; MERN</a:t>
            </a:r>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MEAN &amp; MERN</a:t>
            </a:r>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MEAN &amp; MERN</a:t>
            </a:r>
            <a:endParaRPr lang="en-US" noProof="0"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MEAN &amp; MERN</a:t>
            </a:r>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MEAN &amp; MERN</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MEAN &amp; MERN</a:t>
            </a:r>
            <a:endParaRPr lang="en-US" noProof="0"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MEAN &amp; MERN</a:t>
            </a:r>
            <a:endParaRPr lang="en-US" noProof="0"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MEAN &amp; MERN</a:t>
            </a:r>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202978" y="1852455"/>
            <a:ext cx="6716414" cy="1890619"/>
          </a:xfrm>
        </p:spPr>
        <p:txBody>
          <a:bodyPr/>
          <a:lstStyle/>
          <a:p>
            <a:r>
              <a:rPr lang="en-IN" dirty="0"/>
              <a:t>  </a:t>
            </a:r>
            <a:r>
              <a:rPr lang="en-IN" sz="7200" b="0" dirty="0">
                <a:effectLst>
                  <a:outerShdw blurRad="38100" dist="38100" dir="2700000" algn="tl">
                    <a:srgbClr val="000000">
                      <a:alpha val="43137"/>
                    </a:srgbClr>
                  </a:outerShdw>
                </a:effectLst>
              </a:rPr>
              <a:t>MEAN &amp; MERN</a:t>
            </a:r>
            <a:endParaRPr lang="en-US" sz="7200" b="0" dirty="0">
              <a:effectLst>
                <a:outerShdw blurRad="38100" dist="38100" dir="2700000" algn="tl">
                  <a:srgbClr val="000000">
                    <a:alpha val="43137"/>
                  </a:srgbClr>
                </a:outerShdw>
              </a:effectLst>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898916" cy="722645"/>
          </a:xfrm>
        </p:spPr>
        <p:txBody>
          <a:bodyPr/>
          <a:lstStyle/>
          <a:p>
            <a:r>
              <a:rPr lang="en-US" dirty="0"/>
              <a:t>Presented by: </a:t>
            </a:r>
          </a:p>
          <a:p>
            <a:r>
              <a:rPr lang="en-US" b="1" dirty="0"/>
              <a:t>          Jeevan H T</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descr="A black and white logo&#10;&#10;Description automatically generated">
            <a:extLst>
              <a:ext uri="{FF2B5EF4-FFF2-40B4-BE49-F238E27FC236}">
                <a16:creationId xmlns:a16="http://schemas.microsoft.com/office/drawing/2014/main" id="{A6469D31-0826-A3AA-46EF-672E3B0F641D}"/>
              </a:ext>
            </a:extLst>
          </p:cNvPr>
          <p:cNvPicPr>
            <a:picLocks noGrp="1" noChangeAspect="1"/>
          </p:cNvPicPr>
          <p:nvPr>
            <p:ph type="pic" sz="quarter" idx="47"/>
          </p:nvPr>
        </p:nvPicPr>
        <p:blipFill>
          <a:blip r:embed="rId5"/>
          <a:srcRect l="6518" r="6518"/>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8CBF-AC96-6A4C-09E6-5D1DA02121EB}"/>
              </a:ext>
            </a:extLst>
          </p:cNvPr>
          <p:cNvSpPr>
            <a:spLocks noGrp="1"/>
          </p:cNvSpPr>
          <p:nvPr>
            <p:ph type="title"/>
          </p:nvPr>
        </p:nvSpPr>
        <p:spPr/>
        <p:txBody>
          <a:bodyPr/>
          <a:lstStyle/>
          <a:p>
            <a:pPr marL="571500" indent="-571500">
              <a:buFont typeface="Wingdings" panose="05000000000000000000" pitchFamily="2" charset="2"/>
              <a:buChar char="Ø"/>
            </a:pPr>
            <a:r>
              <a:rPr lang="en-IN" dirty="0"/>
              <a:t>Advantages of MERN :</a:t>
            </a:r>
          </a:p>
        </p:txBody>
      </p:sp>
      <p:sp>
        <p:nvSpPr>
          <p:cNvPr id="3" name="Chart Placeholder 2">
            <a:extLst>
              <a:ext uri="{FF2B5EF4-FFF2-40B4-BE49-F238E27FC236}">
                <a16:creationId xmlns:a16="http://schemas.microsoft.com/office/drawing/2014/main" id="{3286E63D-E1B3-2500-BA7C-392A3928A783}"/>
              </a:ext>
            </a:extLst>
          </p:cNvPr>
          <p:cNvSpPr>
            <a:spLocks noGrp="1"/>
          </p:cNvSpPr>
          <p:nvPr>
            <p:ph type="chart" sz="quarter" idx="27"/>
          </p:nvPr>
        </p:nvSpPr>
        <p:spPr/>
        <p:txBody>
          <a:bodyPr/>
          <a:lstStyle/>
          <a:p>
            <a:pPr marL="0" indent="0">
              <a:lnSpc>
                <a:spcPct val="100000"/>
              </a:lnSpc>
              <a:buNone/>
            </a:pPr>
            <a:r>
              <a:rPr lang="en-US" sz="3600" dirty="0"/>
              <a:t>MERN stack brings its own set of advantages:</a:t>
            </a:r>
          </a:p>
          <a:p>
            <a:pPr>
              <a:lnSpc>
                <a:spcPct val="100000"/>
              </a:lnSpc>
              <a:buFont typeface="Wingdings" panose="05000000000000000000" pitchFamily="2" charset="2"/>
              <a:buChar char="§"/>
            </a:pPr>
            <a:r>
              <a:rPr lang="en-US" dirty="0"/>
              <a:t> </a:t>
            </a:r>
            <a:r>
              <a:rPr lang="en-US" sz="2800" dirty="0" err="1"/>
              <a:t>React's</a:t>
            </a:r>
            <a:r>
              <a:rPr lang="en-US" sz="2800" dirty="0"/>
              <a:t> component-based architecture enables reusability and modularity.</a:t>
            </a:r>
          </a:p>
          <a:p>
            <a:pPr>
              <a:lnSpc>
                <a:spcPct val="100000"/>
              </a:lnSpc>
              <a:buFont typeface="Wingdings" panose="05000000000000000000" pitchFamily="2" charset="2"/>
              <a:buChar char="§"/>
            </a:pPr>
            <a:r>
              <a:rPr lang="en-US" sz="2800" dirty="0"/>
              <a:t> </a:t>
            </a:r>
            <a:r>
              <a:rPr lang="en-US" sz="2800" dirty="0" err="1"/>
              <a:t>React's</a:t>
            </a:r>
            <a:r>
              <a:rPr lang="en-US" sz="2800" dirty="0"/>
              <a:t> virtual DOM ensures efficient rendering and improved performance. </a:t>
            </a:r>
          </a:p>
          <a:p>
            <a:pPr>
              <a:lnSpc>
                <a:spcPct val="100000"/>
              </a:lnSpc>
              <a:buFont typeface="Wingdings" panose="05000000000000000000" pitchFamily="2" charset="2"/>
              <a:buChar char="§"/>
            </a:pPr>
            <a:r>
              <a:rPr lang="en-US" sz="2800" dirty="0"/>
              <a:t>React has gained popularity and has a vibrant ecosystem with numerous libraries and tools</a:t>
            </a:r>
            <a:r>
              <a:rPr lang="en-US" dirty="0"/>
              <a:t>.</a:t>
            </a:r>
            <a:endParaRPr lang="en-IN" dirty="0"/>
          </a:p>
        </p:txBody>
      </p:sp>
      <p:sp>
        <p:nvSpPr>
          <p:cNvPr id="4" name="Footer Placeholder 3">
            <a:extLst>
              <a:ext uri="{FF2B5EF4-FFF2-40B4-BE49-F238E27FC236}">
                <a16:creationId xmlns:a16="http://schemas.microsoft.com/office/drawing/2014/main" id="{E0798D65-1FB5-FA78-E4B8-02BFF6E08202}"/>
              </a:ext>
            </a:extLst>
          </p:cNvPr>
          <p:cNvSpPr>
            <a:spLocks noGrp="1"/>
          </p:cNvSpPr>
          <p:nvPr>
            <p:ph type="ftr" sz="quarter" idx="28"/>
          </p:nvPr>
        </p:nvSpPr>
        <p:spPr/>
        <p:txBody>
          <a:bodyPr/>
          <a:lstStyle/>
          <a:p>
            <a:r>
              <a:rPr lang="en-US" noProof="0"/>
              <a:t>MEAN &amp; MERN</a:t>
            </a:r>
            <a:endParaRPr lang="en-US" noProof="0" dirty="0"/>
          </a:p>
        </p:txBody>
      </p:sp>
    </p:spTree>
    <p:extLst>
      <p:ext uri="{BB962C8B-B14F-4D97-AF65-F5344CB8AC3E}">
        <p14:creationId xmlns:p14="http://schemas.microsoft.com/office/powerpoint/2010/main" val="4365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E777-8416-45B7-FC0D-10486AF64604}"/>
              </a:ext>
            </a:extLst>
          </p:cNvPr>
          <p:cNvSpPr>
            <a:spLocks noGrp="1"/>
          </p:cNvSpPr>
          <p:nvPr>
            <p:ph type="title"/>
          </p:nvPr>
        </p:nvSpPr>
        <p:spPr/>
        <p:txBody>
          <a:bodyPr/>
          <a:lstStyle/>
          <a:p>
            <a:pPr marL="571500" indent="-571500">
              <a:buFont typeface="Wingdings" panose="05000000000000000000" pitchFamily="2" charset="2"/>
              <a:buChar char="Ø"/>
            </a:pPr>
            <a:r>
              <a:rPr lang="en-IN" dirty="0"/>
              <a:t>Disadvantages:</a:t>
            </a:r>
          </a:p>
        </p:txBody>
      </p:sp>
      <p:sp>
        <p:nvSpPr>
          <p:cNvPr id="3" name="Chart Placeholder 2">
            <a:extLst>
              <a:ext uri="{FF2B5EF4-FFF2-40B4-BE49-F238E27FC236}">
                <a16:creationId xmlns:a16="http://schemas.microsoft.com/office/drawing/2014/main" id="{5AFBE049-4043-3FE4-2D54-66C70FBB4435}"/>
              </a:ext>
            </a:extLst>
          </p:cNvPr>
          <p:cNvSpPr>
            <a:spLocks noGrp="1"/>
          </p:cNvSpPr>
          <p:nvPr>
            <p:ph type="chart" sz="quarter" idx="27"/>
          </p:nvPr>
        </p:nvSpPr>
        <p:spPr/>
        <p:txBody>
          <a:bodyPr/>
          <a:lstStyle/>
          <a:p>
            <a:pPr marL="0" indent="0">
              <a:lnSpc>
                <a:spcPct val="100000"/>
              </a:lnSpc>
              <a:buNone/>
            </a:pPr>
            <a:r>
              <a:rPr lang="en-US" sz="3600" dirty="0"/>
              <a:t>Both MEAN and MERN stacks have some limitations: </a:t>
            </a:r>
          </a:p>
          <a:p>
            <a:pPr>
              <a:lnSpc>
                <a:spcPct val="100000"/>
              </a:lnSpc>
              <a:buFont typeface="Wingdings" panose="05000000000000000000" pitchFamily="2" charset="2"/>
              <a:buChar char="§"/>
            </a:pPr>
            <a:r>
              <a:rPr lang="en-US" sz="2800" dirty="0"/>
              <a:t>Learning curve: Both Angular and React have their own learning curves, which may require time and effort to master. </a:t>
            </a:r>
          </a:p>
          <a:p>
            <a:pPr>
              <a:lnSpc>
                <a:spcPct val="100000"/>
              </a:lnSpc>
              <a:buFont typeface="Wingdings" panose="05000000000000000000" pitchFamily="2" charset="2"/>
              <a:buChar char="§"/>
            </a:pPr>
            <a:r>
              <a:rPr lang="en-US" sz="2800" dirty="0"/>
              <a:t>Complexity: MEAN and MERN stacks may introduce complexity due to the combination of multiple technologies.</a:t>
            </a:r>
          </a:p>
          <a:p>
            <a:pPr>
              <a:lnSpc>
                <a:spcPct val="100000"/>
              </a:lnSpc>
              <a:buFont typeface="Wingdings" panose="05000000000000000000" pitchFamily="2" charset="2"/>
              <a:buChar char="§"/>
            </a:pPr>
            <a:r>
              <a:rPr lang="en-US" sz="2800" dirty="0"/>
              <a:t> Performance: While </a:t>
            </a:r>
            <a:r>
              <a:rPr lang="en-US" sz="2800" dirty="0" err="1"/>
              <a:t>React's</a:t>
            </a:r>
            <a:r>
              <a:rPr lang="en-US" sz="2800" dirty="0"/>
              <a:t> virtual DOM improves performance, </a:t>
            </a:r>
            <a:r>
              <a:rPr lang="en-US" sz="2800" dirty="0" err="1"/>
              <a:t>Angular's</a:t>
            </a:r>
            <a:r>
              <a:rPr lang="en-US" sz="2800" dirty="0"/>
              <a:t> two-way data binding can impact performance in certain scenarios. </a:t>
            </a:r>
            <a:endParaRPr lang="en-IN" sz="2800" dirty="0"/>
          </a:p>
        </p:txBody>
      </p:sp>
      <p:sp>
        <p:nvSpPr>
          <p:cNvPr id="4" name="Footer Placeholder 3">
            <a:extLst>
              <a:ext uri="{FF2B5EF4-FFF2-40B4-BE49-F238E27FC236}">
                <a16:creationId xmlns:a16="http://schemas.microsoft.com/office/drawing/2014/main" id="{AB4FB089-16E8-3916-EB2F-51159C27DC78}"/>
              </a:ext>
            </a:extLst>
          </p:cNvPr>
          <p:cNvSpPr>
            <a:spLocks noGrp="1"/>
          </p:cNvSpPr>
          <p:nvPr>
            <p:ph type="ftr" sz="quarter" idx="28"/>
          </p:nvPr>
        </p:nvSpPr>
        <p:spPr/>
        <p:txBody>
          <a:bodyPr/>
          <a:lstStyle/>
          <a:p>
            <a:r>
              <a:rPr lang="en-US" noProof="0"/>
              <a:t>MEAN &amp; MERN</a:t>
            </a:r>
            <a:endParaRPr lang="en-US" noProof="0" dirty="0"/>
          </a:p>
        </p:txBody>
      </p:sp>
    </p:spTree>
    <p:extLst>
      <p:ext uri="{BB962C8B-B14F-4D97-AF65-F5344CB8AC3E}">
        <p14:creationId xmlns:p14="http://schemas.microsoft.com/office/powerpoint/2010/main" val="322364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B044-D69C-DC6D-9C7F-721423581B20}"/>
              </a:ext>
            </a:extLst>
          </p:cNvPr>
          <p:cNvSpPr>
            <a:spLocks noGrp="1"/>
          </p:cNvSpPr>
          <p:nvPr>
            <p:ph type="title"/>
          </p:nvPr>
        </p:nvSpPr>
        <p:spPr/>
        <p:txBody>
          <a:bodyPr/>
          <a:lstStyle/>
          <a:p>
            <a:pPr marL="571500" indent="-571500">
              <a:buFont typeface="Wingdings" panose="05000000000000000000" pitchFamily="2" charset="2"/>
              <a:buChar char="Ø"/>
            </a:pPr>
            <a:r>
              <a:rPr lang="en-IN" dirty="0"/>
              <a:t>Conclusion :</a:t>
            </a:r>
          </a:p>
        </p:txBody>
      </p:sp>
      <p:sp>
        <p:nvSpPr>
          <p:cNvPr id="3" name="Chart Placeholder 2">
            <a:extLst>
              <a:ext uri="{FF2B5EF4-FFF2-40B4-BE49-F238E27FC236}">
                <a16:creationId xmlns:a16="http://schemas.microsoft.com/office/drawing/2014/main" id="{93376A10-9C1F-06ED-52B7-2F9049B85659}"/>
              </a:ext>
            </a:extLst>
          </p:cNvPr>
          <p:cNvSpPr>
            <a:spLocks noGrp="1"/>
          </p:cNvSpPr>
          <p:nvPr>
            <p:ph type="chart" sz="quarter" idx="27"/>
          </p:nvPr>
        </p:nvSpPr>
        <p:spPr/>
        <p:txBody>
          <a:bodyPr/>
          <a:lstStyle/>
          <a:p>
            <a:pPr marL="0" indent="0">
              <a:lnSpc>
                <a:spcPct val="100000"/>
              </a:lnSpc>
              <a:buNone/>
            </a:pPr>
            <a:r>
              <a:rPr lang="en-US" sz="2800" dirty="0"/>
              <a:t>In conclusion, both MEAN and MERN stacks offer powerful JavaScript-based solutions for building web applications. </a:t>
            </a:r>
          </a:p>
          <a:p>
            <a:pPr marL="0" indent="0">
              <a:lnSpc>
                <a:spcPct val="100000"/>
              </a:lnSpc>
              <a:buNone/>
            </a:pPr>
            <a:r>
              <a:rPr lang="en-US" sz="2800" dirty="0"/>
              <a:t>The choice between them depends on your specific project requirements and team expertise. Consider the advantages, disadvantages, and your familiarity with Angular or React to make an informed decision. Whichever stack you choose, you'll have access to a rich ecosystem and vibrant communities to support your development journey.</a:t>
            </a:r>
            <a:endParaRPr lang="en-IN" sz="2800" dirty="0"/>
          </a:p>
        </p:txBody>
      </p:sp>
      <p:sp>
        <p:nvSpPr>
          <p:cNvPr id="4" name="Footer Placeholder 3">
            <a:extLst>
              <a:ext uri="{FF2B5EF4-FFF2-40B4-BE49-F238E27FC236}">
                <a16:creationId xmlns:a16="http://schemas.microsoft.com/office/drawing/2014/main" id="{8119304E-582D-410B-6ADF-91B719E62888}"/>
              </a:ext>
            </a:extLst>
          </p:cNvPr>
          <p:cNvSpPr>
            <a:spLocks noGrp="1"/>
          </p:cNvSpPr>
          <p:nvPr>
            <p:ph type="ftr" sz="quarter" idx="28"/>
          </p:nvPr>
        </p:nvSpPr>
        <p:spPr/>
        <p:txBody>
          <a:bodyPr/>
          <a:lstStyle/>
          <a:p>
            <a:r>
              <a:rPr lang="en-US" noProof="0"/>
              <a:t>MEAN &amp; MERN</a:t>
            </a:r>
            <a:endParaRPr lang="en-US" noProof="0" dirty="0"/>
          </a:p>
        </p:txBody>
      </p:sp>
    </p:spTree>
    <p:extLst>
      <p:ext uri="{BB962C8B-B14F-4D97-AF65-F5344CB8AC3E}">
        <p14:creationId xmlns:p14="http://schemas.microsoft.com/office/powerpoint/2010/main" val="429288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380923" y="2753139"/>
            <a:ext cx="4482547" cy="1142999"/>
          </a:xfrm>
        </p:spPr>
        <p:txBody>
          <a:bodyPr/>
          <a:lstStyle/>
          <a:p>
            <a:r>
              <a:rPr lang="en-US" dirty="0"/>
              <a:t> </a:t>
            </a:r>
            <a:r>
              <a:rPr lang="en-US" sz="7200" dirty="0"/>
              <a:t>Thank you</a:t>
            </a:r>
          </a:p>
        </p:txBody>
      </p:sp>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pic>
        <p:nvPicPr>
          <p:cNvPr id="9" name="Picture Placeholder 8" descr="A screenshot of a computer&#10;&#10;Description automatically generated">
            <a:extLst>
              <a:ext uri="{FF2B5EF4-FFF2-40B4-BE49-F238E27FC236}">
                <a16:creationId xmlns:a16="http://schemas.microsoft.com/office/drawing/2014/main" id="{0F12A00A-AFAD-D962-F87A-6156398BEED8}"/>
              </a:ext>
            </a:extLst>
          </p:cNvPr>
          <p:cNvPicPr>
            <a:picLocks noGrp="1" noChangeAspect="1"/>
          </p:cNvPicPr>
          <p:nvPr>
            <p:ph type="pic" sz="quarter" idx="49"/>
          </p:nvPr>
        </p:nvPicPr>
        <p:blipFill>
          <a:blip r:embed="rId4"/>
          <a:srcRect l="20129" r="20129"/>
          <a:stretch>
            <a:fillRect/>
          </a:stretch>
        </p:blipFill>
        <p:spPr/>
      </p:pic>
      <p:pic>
        <p:nvPicPr>
          <p:cNvPr id="11" name="Picture Placeholder 10" descr="A black and red square with white text&#10;&#10;Description automatically generated">
            <a:extLst>
              <a:ext uri="{FF2B5EF4-FFF2-40B4-BE49-F238E27FC236}">
                <a16:creationId xmlns:a16="http://schemas.microsoft.com/office/drawing/2014/main" id="{1DB7C80D-61B5-0E17-B631-80449DD091E0}"/>
              </a:ext>
            </a:extLst>
          </p:cNvPr>
          <p:cNvPicPr>
            <a:picLocks noGrp="1" noChangeAspect="1"/>
          </p:cNvPicPr>
          <p:nvPr>
            <p:ph type="pic" sz="quarter" idx="48"/>
          </p:nvPr>
        </p:nvPicPr>
        <p:blipFill>
          <a:blip r:embed="rId5"/>
          <a:srcRect l="21660" r="21660"/>
          <a:stretch>
            <a:fillRect/>
          </a:stretch>
        </p:blipFill>
        <p:spPr/>
      </p:pic>
      <p:pic>
        <p:nvPicPr>
          <p:cNvPr id="13" name="Picture Placeholder 12" descr="A screenshot of a computer&#10;&#10;Description automatically generated">
            <a:extLst>
              <a:ext uri="{FF2B5EF4-FFF2-40B4-BE49-F238E27FC236}">
                <a16:creationId xmlns:a16="http://schemas.microsoft.com/office/drawing/2014/main" id="{F55C3081-1257-BCB7-90FE-05A3025FBB96}"/>
              </a:ext>
            </a:extLst>
          </p:cNvPr>
          <p:cNvPicPr>
            <a:picLocks noGrp="1" noChangeAspect="1"/>
          </p:cNvPicPr>
          <p:nvPr>
            <p:ph type="pic" sz="quarter" idx="50"/>
          </p:nvPr>
        </p:nvPicPr>
        <p:blipFill>
          <a:blip r:embed="rId4"/>
          <a:srcRect l="20162" r="20162"/>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44381" y="273307"/>
            <a:ext cx="10515600" cy="1115434"/>
          </a:xfrm>
        </p:spPr>
        <p:txBody>
          <a:bodyPr/>
          <a:lstStyle/>
          <a:p>
            <a:pPr marL="685800" indent="-685800">
              <a:buFont typeface="Wingdings" panose="05000000000000000000" pitchFamily="2" charset="2"/>
              <a:buChar char="Ø"/>
            </a:pPr>
            <a:r>
              <a:rPr lang="en-IN" sz="5400" u="sng" dirty="0"/>
              <a:t>JavaScript Stacks </a:t>
            </a:r>
            <a:r>
              <a:rPr lang="en-IN" sz="5400" dirty="0"/>
              <a:t>: </a:t>
            </a:r>
            <a:endParaRPr lang="en-US" sz="5400" dirty="0"/>
          </a:p>
        </p:txBody>
      </p:sp>
      <p:sp>
        <p:nvSpPr>
          <p:cNvPr id="17" name="Chart Placeholder 16">
            <a:extLst>
              <a:ext uri="{FF2B5EF4-FFF2-40B4-BE49-F238E27FC236}">
                <a16:creationId xmlns:a16="http://schemas.microsoft.com/office/drawing/2014/main" id="{8DD79DAB-8374-088F-9DBA-3EE5E160079A}"/>
              </a:ext>
            </a:extLst>
          </p:cNvPr>
          <p:cNvSpPr>
            <a:spLocks noGrp="1"/>
          </p:cNvSpPr>
          <p:nvPr>
            <p:ph type="chart" sz="quarter" idx="27"/>
          </p:nvPr>
        </p:nvSpPr>
        <p:spPr>
          <a:xfrm>
            <a:off x="672353" y="1388741"/>
            <a:ext cx="10674524" cy="4826924"/>
          </a:xfrm>
        </p:spPr>
        <p:txBody>
          <a:bodyPr/>
          <a:lstStyle/>
          <a:p>
            <a:pPr>
              <a:lnSpc>
                <a:spcPct val="100000"/>
              </a:lnSpc>
              <a:buFont typeface="Wingdings" panose="05000000000000000000" pitchFamily="2" charset="2"/>
              <a:buChar char="§"/>
            </a:pPr>
            <a:r>
              <a:rPr lang="en-IN" sz="3200" dirty="0"/>
              <a:t>MEAN Stack :</a:t>
            </a:r>
          </a:p>
          <a:p>
            <a:pPr marL="0" indent="0">
              <a:lnSpc>
                <a:spcPct val="100000"/>
              </a:lnSpc>
              <a:buNone/>
            </a:pPr>
            <a:r>
              <a:rPr lang="en-IN" dirty="0"/>
              <a:t>	</a:t>
            </a:r>
            <a:r>
              <a:rPr lang="en-IN" sz="2400" dirty="0"/>
              <a:t>The MEAN stack consists of MongoDB, Express.js, Angular, and Node.js. It offers a full-stack JavaScript solution for building web applications. MongoDB provides a flexible NoSQL database, Express.js handles server-side operations, Angular facilitates client-side development, and Node.js powers the server. </a:t>
            </a:r>
          </a:p>
          <a:p>
            <a:pPr>
              <a:lnSpc>
                <a:spcPct val="100000"/>
              </a:lnSpc>
              <a:buFont typeface="Wingdings" panose="05000000000000000000" pitchFamily="2" charset="2"/>
              <a:buChar char="§"/>
            </a:pPr>
            <a:endParaRPr lang="en-IN" sz="2400" dirty="0"/>
          </a:p>
          <a:p>
            <a:pPr>
              <a:lnSpc>
                <a:spcPct val="100000"/>
              </a:lnSpc>
              <a:buFont typeface="Wingdings" panose="05000000000000000000" pitchFamily="2" charset="2"/>
              <a:buChar char="§"/>
            </a:pPr>
            <a:r>
              <a:rPr lang="en-US" sz="3200" dirty="0"/>
              <a:t>MERN Stack :</a:t>
            </a:r>
          </a:p>
          <a:p>
            <a:pPr marL="0" indent="0">
              <a:lnSpc>
                <a:spcPct val="100000"/>
              </a:lnSpc>
              <a:buNone/>
            </a:pPr>
            <a:r>
              <a:rPr lang="en-US" dirty="0"/>
              <a:t> 	 </a:t>
            </a:r>
            <a:r>
              <a:rPr lang="en-US" sz="2400" dirty="0"/>
              <a:t>The MERN stack includes MongoDB, Express.js, React, and Node.js. It is similar to MEAN but replaces Angular with React, a popular JavaScript library for building user interfaces.</a:t>
            </a:r>
            <a:endParaRPr lang="en-IN" sz="2400" dirty="0"/>
          </a:p>
        </p:txBody>
      </p:sp>
      <p:sp>
        <p:nvSpPr>
          <p:cNvPr id="18" name="Footer Placeholder 3">
            <a:extLst>
              <a:ext uri="{FF2B5EF4-FFF2-40B4-BE49-F238E27FC236}">
                <a16:creationId xmlns:a16="http://schemas.microsoft.com/office/drawing/2014/main" id="{6A99D1C1-029A-E520-BE76-BECD1A84FBA7}"/>
              </a:ext>
            </a:extLst>
          </p:cNvPr>
          <p:cNvSpPr>
            <a:spLocks noGrp="1"/>
          </p:cNvSpPr>
          <p:nvPr>
            <p:ph type="ftr" sz="quarter" idx="28"/>
          </p:nvPr>
        </p:nvSpPr>
        <p:spPr>
          <a:xfrm>
            <a:off x="484632" y="6217920"/>
            <a:ext cx="4114800" cy="365125"/>
          </a:xfrm>
        </p:spPr>
        <p:txBody>
          <a:bodyPr/>
          <a:lstStyle/>
          <a:p>
            <a:r>
              <a:rPr lang="en-IN" sz="1200" b="0" dirty="0">
                <a:effectLst>
                  <a:outerShdw blurRad="38100" dist="38100" dir="2700000" algn="tl">
                    <a:srgbClr val="000000">
                      <a:alpha val="43137"/>
                    </a:srgbClr>
                  </a:outerShdw>
                </a:effectLst>
              </a:rPr>
              <a:t>MEAN &amp; MERN</a:t>
            </a:r>
            <a:endParaRPr lang="en-US" noProof="0" dirty="0"/>
          </a:p>
        </p:txBody>
      </p:sp>
    </p:spTree>
    <p:extLst>
      <p:ext uri="{BB962C8B-B14F-4D97-AF65-F5344CB8AC3E}">
        <p14:creationId xmlns:p14="http://schemas.microsoft.com/office/powerpoint/2010/main" val="25197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AD1D-9050-38BD-A642-64D90F447FB7}"/>
              </a:ext>
            </a:extLst>
          </p:cNvPr>
          <p:cNvSpPr>
            <a:spLocks noGrp="1"/>
          </p:cNvSpPr>
          <p:nvPr>
            <p:ph type="title"/>
          </p:nvPr>
        </p:nvSpPr>
        <p:spPr>
          <a:xfrm>
            <a:off x="587828" y="274955"/>
            <a:ext cx="10515600" cy="1115434"/>
          </a:xfrm>
        </p:spPr>
        <p:txBody>
          <a:bodyPr/>
          <a:lstStyle/>
          <a:p>
            <a:pPr marL="571500" indent="-571500">
              <a:buFont typeface="Wingdings" panose="05000000000000000000" pitchFamily="2" charset="2"/>
              <a:buChar char="Ø"/>
            </a:pPr>
            <a:r>
              <a:rPr lang="en-IN" dirty="0"/>
              <a:t>MEAN Stack:</a:t>
            </a:r>
          </a:p>
        </p:txBody>
      </p:sp>
      <p:sp>
        <p:nvSpPr>
          <p:cNvPr id="3" name="Chart Placeholder 2">
            <a:extLst>
              <a:ext uri="{FF2B5EF4-FFF2-40B4-BE49-F238E27FC236}">
                <a16:creationId xmlns:a16="http://schemas.microsoft.com/office/drawing/2014/main" id="{975C75E3-4C7F-1439-1AD3-73B72D200EEA}"/>
              </a:ext>
            </a:extLst>
          </p:cNvPr>
          <p:cNvSpPr>
            <a:spLocks noGrp="1"/>
          </p:cNvSpPr>
          <p:nvPr>
            <p:ph type="chart" sz="quarter" idx="27"/>
          </p:nvPr>
        </p:nvSpPr>
        <p:spPr>
          <a:xfrm>
            <a:off x="522514" y="1390389"/>
            <a:ext cx="11146971" cy="4500384"/>
          </a:xfrm>
        </p:spPr>
        <p:txBody>
          <a:bodyPr/>
          <a:lstStyle/>
          <a:p>
            <a:pPr>
              <a:lnSpc>
                <a:spcPct val="100000"/>
              </a:lnSpc>
              <a:buFont typeface="Wingdings" panose="05000000000000000000" pitchFamily="2" charset="2"/>
              <a:buChar char="§"/>
            </a:pPr>
            <a:r>
              <a:rPr lang="en-US" dirty="0"/>
              <a:t>MongoDB :</a:t>
            </a:r>
          </a:p>
          <a:p>
            <a:pPr marL="0" indent="0">
              <a:lnSpc>
                <a:spcPct val="100000"/>
              </a:lnSpc>
              <a:buNone/>
            </a:pPr>
            <a:r>
              <a:rPr lang="en-US" dirty="0"/>
              <a:t>	MongoDB is a NoSQL database that offers scalability, flexibility, and easy integration with 	Node.js.</a:t>
            </a:r>
          </a:p>
          <a:p>
            <a:pPr>
              <a:lnSpc>
                <a:spcPct val="100000"/>
              </a:lnSpc>
              <a:buFont typeface="Wingdings" panose="05000000000000000000" pitchFamily="2" charset="2"/>
              <a:buChar char="§"/>
            </a:pPr>
            <a:r>
              <a:rPr lang="en-US" dirty="0"/>
              <a:t>Express.js: </a:t>
            </a:r>
          </a:p>
          <a:p>
            <a:pPr marL="0" indent="0">
              <a:lnSpc>
                <a:spcPct val="100000"/>
              </a:lnSpc>
              <a:buNone/>
            </a:pPr>
            <a:r>
              <a:rPr lang="en-US" dirty="0"/>
              <a:t>	Express.js is a lightweight web application framework for Node.js, providing a robust set 	of features for building server-side applications.</a:t>
            </a:r>
          </a:p>
          <a:p>
            <a:pPr>
              <a:lnSpc>
                <a:spcPct val="100000"/>
              </a:lnSpc>
              <a:buFont typeface="Wingdings" panose="05000000000000000000" pitchFamily="2" charset="2"/>
              <a:buChar char="§"/>
            </a:pPr>
            <a:r>
              <a:rPr lang="en-US" dirty="0"/>
              <a:t>Angular :</a:t>
            </a:r>
          </a:p>
          <a:p>
            <a:pPr marL="0" indent="0">
              <a:lnSpc>
                <a:spcPct val="100000"/>
              </a:lnSpc>
              <a:buNone/>
            </a:pPr>
            <a:r>
              <a:rPr lang="en-US" dirty="0"/>
              <a:t>	Angular is a powerful JavaScript framework for building dynamic web applications, 	providing a comprehensive set of tools and features for client side development.</a:t>
            </a:r>
          </a:p>
          <a:p>
            <a:pPr>
              <a:lnSpc>
                <a:spcPct val="100000"/>
              </a:lnSpc>
              <a:buFont typeface="Wingdings" panose="05000000000000000000" pitchFamily="2" charset="2"/>
              <a:buChar char="§"/>
            </a:pPr>
            <a:r>
              <a:rPr lang="en-US" b="1" i="0" dirty="0">
                <a:effectLst/>
                <a:latin typeface="Söhne"/>
              </a:rPr>
              <a:t>Node.js</a:t>
            </a:r>
            <a:r>
              <a:rPr lang="en-US" b="0" i="0" dirty="0">
                <a:solidFill>
                  <a:srgbClr val="D1D5DB"/>
                </a:solidFill>
                <a:effectLst/>
                <a:latin typeface="Söhne"/>
              </a:rPr>
              <a:t>:</a:t>
            </a:r>
          </a:p>
          <a:p>
            <a:pPr marL="0" indent="0">
              <a:lnSpc>
                <a:spcPct val="100000"/>
              </a:lnSpc>
              <a:buNone/>
            </a:pPr>
            <a:r>
              <a:rPr lang="en-US" dirty="0">
                <a:solidFill>
                  <a:srgbClr val="D1D5DB"/>
                </a:solidFill>
                <a:latin typeface="Söhne"/>
              </a:rPr>
              <a:t>	</a:t>
            </a:r>
            <a:r>
              <a:rPr lang="en-US" b="0" i="0" dirty="0">
                <a:solidFill>
                  <a:srgbClr val="D1D5DB"/>
                </a:solidFill>
                <a:effectLst/>
              </a:rPr>
              <a:t>A JavaScript runtime that allows you to run JavaScript on the server, enabling you to build 	full-stack applications using a single programming language</a:t>
            </a:r>
            <a:r>
              <a:rPr lang="en-US" b="0" i="0" dirty="0">
                <a:solidFill>
                  <a:srgbClr val="D1D5DB"/>
                </a:solidFill>
                <a:effectLst/>
                <a:latin typeface="Söhne"/>
              </a:rPr>
              <a:t>.</a:t>
            </a:r>
            <a:endParaRPr lang="en-US" dirty="0"/>
          </a:p>
          <a:p>
            <a:pPr marL="0" indent="0">
              <a:buNone/>
            </a:pPr>
            <a:endParaRPr lang="en-IN" dirty="0"/>
          </a:p>
        </p:txBody>
      </p:sp>
      <p:sp>
        <p:nvSpPr>
          <p:cNvPr id="6" name="Footer Placeholder 3">
            <a:extLst>
              <a:ext uri="{FF2B5EF4-FFF2-40B4-BE49-F238E27FC236}">
                <a16:creationId xmlns:a16="http://schemas.microsoft.com/office/drawing/2014/main" id="{951C0AF3-BF60-512C-C9A5-81D4574800B9}"/>
              </a:ext>
            </a:extLst>
          </p:cNvPr>
          <p:cNvSpPr>
            <a:spLocks noGrp="1"/>
          </p:cNvSpPr>
          <p:nvPr>
            <p:ph type="ftr" sz="quarter" idx="28"/>
          </p:nvPr>
        </p:nvSpPr>
        <p:spPr>
          <a:xfrm>
            <a:off x="484632" y="6217920"/>
            <a:ext cx="4114800" cy="365125"/>
          </a:xfrm>
        </p:spPr>
        <p:txBody>
          <a:bodyPr/>
          <a:lstStyle/>
          <a:p>
            <a:r>
              <a:rPr lang="en-IN" sz="1200" b="0" dirty="0">
                <a:effectLst>
                  <a:outerShdw blurRad="38100" dist="38100" dir="2700000" algn="tl">
                    <a:srgbClr val="000000">
                      <a:alpha val="43137"/>
                    </a:srgbClr>
                  </a:outerShdw>
                </a:effectLst>
              </a:rPr>
              <a:t>MEAN &amp; MERN</a:t>
            </a:r>
            <a:endParaRPr lang="en-US" noProof="0" dirty="0"/>
          </a:p>
        </p:txBody>
      </p:sp>
    </p:spTree>
    <p:extLst>
      <p:ext uri="{BB962C8B-B14F-4D97-AF65-F5344CB8AC3E}">
        <p14:creationId xmlns:p14="http://schemas.microsoft.com/office/powerpoint/2010/main" val="307965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05A4A2-3630-B607-8DDA-61276A3EDFAC}"/>
              </a:ext>
            </a:extLst>
          </p:cNvPr>
          <p:cNvSpPr>
            <a:spLocks noGrp="1"/>
          </p:cNvSpPr>
          <p:nvPr>
            <p:ph type="ftr" sz="quarter" idx="28"/>
          </p:nvPr>
        </p:nvSpPr>
        <p:spPr/>
        <p:txBody>
          <a:bodyPr/>
          <a:lstStyle/>
          <a:p>
            <a:r>
              <a:rPr lang="en-US" noProof="0"/>
              <a:t>MEAN &amp; MERN</a:t>
            </a:r>
            <a:endParaRPr lang="en-US" noProof="0" dirty="0"/>
          </a:p>
        </p:txBody>
      </p:sp>
      <p:pic>
        <p:nvPicPr>
          <p:cNvPr id="8" name="Picture 7" descr="A black and red square with white text&#10;&#10;Description automatically generated">
            <a:extLst>
              <a:ext uri="{FF2B5EF4-FFF2-40B4-BE49-F238E27FC236}">
                <a16:creationId xmlns:a16="http://schemas.microsoft.com/office/drawing/2014/main" id="{3D83433D-B313-2402-4CFA-40F7D86C102D}"/>
              </a:ext>
            </a:extLst>
          </p:cNvPr>
          <p:cNvPicPr>
            <a:picLocks noChangeAspect="1"/>
          </p:cNvPicPr>
          <p:nvPr/>
        </p:nvPicPr>
        <p:blipFill>
          <a:blip r:embed="rId2"/>
          <a:stretch>
            <a:fillRect/>
          </a:stretch>
        </p:blipFill>
        <p:spPr>
          <a:xfrm>
            <a:off x="1780967" y="1040093"/>
            <a:ext cx="8834024" cy="4400132"/>
          </a:xfrm>
          <a:prstGeom prst="rect">
            <a:avLst/>
          </a:prstGeom>
        </p:spPr>
      </p:pic>
    </p:spTree>
    <p:extLst>
      <p:ext uri="{BB962C8B-B14F-4D97-AF65-F5344CB8AC3E}">
        <p14:creationId xmlns:p14="http://schemas.microsoft.com/office/powerpoint/2010/main" val="171496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B103-91B5-EBF8-CBA9-61165A4EAC33}"/>
              </a:ext>
            </a:extLst>
          </p:cNvPr>
          <p:cNvSpPr>
            <a:spLocks noGrp="1"/>
          </p:cNvSpPr>
          <p:nvPr>
            <p:ph type="title"/>
          </p:nvPr>
        </p:nvSpPr>
        <p:spPr/>
        <p:txBody>
          <a:bodyPr/>
          <a:lstStyle/>
          <a:p>
            <a:pPr marL="571500" indent="-571500">
              <a:buFont typeface="Wingdings" panose="05000000000000000000" pitchFamily="2" charset="2"/>
              <a:buChar char="Ø"/>
            </a:pPr>
            <a:r>
              <a:rPr lang="en-IN" dirty="0"/>
              <a:t>MERN Stack:</a:t>
            </a:r>
          </a:p>
        </p:txBody>
      </p:sp>
      <p:sp>
        <p:nvSpPr>
          <p:cNvPr id="3" name="Chart Placeholder 2">
            <a:extLst>
              <a:ext uri="{FF2B5EF4-FFF2-40B4-BE49-F238E27FC236}">
                <a16:creationId xmlns:a16="http://schemas.microsoft.com/office/drawing/2014/main" id="{80FB40DC-E70D-4565-BF42-EA290B591505}"/>
              </a:ext>
            </a:extLst>
          </p:cNvPr>
          <p:cNvSpPr>
            <a:spLocks noGrp="1"/>
          </p:cNvSpPr>
          <p:nvPr>
            <p:ph type="chart" sz="quarter" idx="27"/>
          </p:nvPr>
        </p:nvSpPr>
        <p:spPr/>
        <p:txBody>
          <a:bodyPr/>
          <a:lstStyle/>
          <a:p>
            <a:pPr>
              <a:buFont typeface="Wingdings" panose="05000000000000000000" pitchFamily="2" charset="2"/>
              <a:buChar char="§"/>
            </a:pPr>
            <a:r>
              <a:rPr lang="en-US" sz="2400" dirty="0"/>
              <a:t>MongoDB:</a:t>
            </a:r>
          </a:p>
          <a:p>
            <a:pPr marL="0" indent="0">
              <a:buNone/>
            </a:pPr>
            <a:r>
              <a:rPr lang="en-US" sz="2400" dirty="0"/>
              <a:t>	 MongoDB remains the same in the MERN stack, offering the same benefits 	as in the MEAN stack.</a:t>
            </a:r>
          </a:p>
          <a:p>
            <a:pPr>
              <a:buFont typeface="Wingdings" panose="05000000000000000000" pitchFamily="2" charset="2"/>
              <a:buChar char="§"/>
            </a:pPr>
            <a:r>
              <a:rPr lang="en-US" sz="2400" dirty="0"/>
              <a:t>Express.js :</a:t>
            </a:r>
          </a:p>
          <a:p>
            <a:pPr marL="0" indent="0">
              <a:buNone/>
            </a:pPr>
            <a:r>
              <a:rPr lang="en-US" sz="2400" dirty="0"/>
              <a:t>	Express.js, like in the MEAN stack, provides a lightweight web application 	framework for server-side operations.</a:t>
            </a:r>
          </a:p>
          <a:p>
            <a:pPr>
              <a:buFont typeface="Wingdings" panose="05000000000000000000" pitchFamily="2" charset="2"/>
              <a:buChar char="§"/>
            </a:pPr>
            <a:r>
              <a:rPr lang="en-US" sz="2400" dirty="0"/>
              <a:t>React :</a:t>
            </a:r>
          </a:p>
          <a:p>
            <a:pPr marL="0" indent="0">
              <a:buNone/>
            </a:pPr>
            <a:r>
              <a:rPr lang="en-US" sz="2400" dirty="0"/>
              <a:t>	React is a JavaScript library for building user interfaces, offering a 	component based approach and high performance. </a:t>
            </a:r>
          </a:p>
          <a:p>
            <a:pPr>
              <a:buFont typeface="Wingdings" panose="05000000000000000000" pitchFamily="2" charset="2"/>
              <a:buChar char="§"/>
            </a:pPr>
            <a:r>
              <a:rPr lang="en-US" sz="2400" b="1" i="0" dirty="0">
                <a:effectLst/>
              </a:rPr>
              <a:t>N</a:t>
            </a:r>
            <a:r>
              <a:rPr lang="en-US" sz="2400" b="0" i="0" dirty="0">
                <a:solidFill>
                  <a:srgbClr val="D1D5DB"/>
                </a:solidFill>
                <a:effectLst/>
              </a:rPr>
              <a:t>ode.js :</a:t>
            </a:r>
          </a:p>
          <a:p>
            <a:pPr marL="0" indent="0">
              <a:buNone/>
            </a:pPr>
            <a:r>
              <a:rPr lang="en-US" sz="2400" dirty="0">
                <a:solidFill>
                  <a:srgbClr val="D1D5DB"/>
                </a:solidFill>
              </a:rPr>
              <a:t>	</a:t>
            </a:r>
            <a:r>
              <a:rPr lang="en-US" sz="2400" b="0" i="0" dirty="0">
                <a:solidFill>
                  <a:srgbClr val="D1D5DB"/>
                </a:solidFill>
                <a:effectLst/>
              </a:rPr>
              <a:t> A JavaScript runtime that allows you to execute server-side code.</a:t>
            </a:r>
            <a:endParaRPr lang="en-IN" sz="2400" dirty="0"/>
          </a:p>
        </p:txBody>
      </p:sp>
      <p:sp>
        <p:nvSpPr>
          <p:cNvPr id="4" name="Footer Placeholder 3">
            <a:extLst>
              <a:ext uri="{FF2B5EF4-FFF2-40B4-BE49-F238E27FC236}">
                <a16:creationId xmlns:a16="http://schemas.microsoft.com/office/drawing/2014/main" id="{334C3CD0-80BF-F802-2A64-43764A71829F}"/>
              </a:ext>
            </a:extLst>
          </p:cNvPr>
          <p:cNvSpPr>
            <a:spLocks noGrp="1"/>
          </p:cNvSpPr>
          <p:nvPr>
            <p:ph type="ftr" sz="quarter" idx="28"/>
          </p:nvPr>
        </p:nvSpPr>
        <p:spPr/>
        <p:txBody>
          <a:bodyPr/>
          <a:lstStyle/>
          <a:p>
            <a:r>
              <a:rPr lang="en-IN" sz="1200" b="0" dirty="0">
                <a:effectLst>
                  <a:outerShdw blurRad="38100" dist="38100" dir="2700000" algn="tl">
                    <a:srgbClr val="000000">
                      <a:alpha val="43137"/>
                    </a:srgbClr>
                  </a:outerShdw>
                </a:effectLst>
              </a:rPr>
              <a:t>MEAN &amp; MERN</a:t>
            </a:r>
            <a:endParaRPr lang="en-US" noProof="0" dirty="0"/>
          </a:p>
        </p:txBody>
      </p:sp>
    </p:spTree>
    <p:extLst>
      <p:ext uri="{BB962C8B-B14F-4D97-AF65-F5344CB8AC3E}">
        <p14:creationId xmlns:p14="http://schemas.microsoft.com/office/powerpoint/2010/main" val="81776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BBE4F2-7F47-E4E4-5B11-04876CCD17A6}"/>
              </a:ext>
            </a:extLst>
          </p:cNvPr>
          <p:cNvSpPr>
            <a:spLocks noGrp="1"/>
          </p:cNvSpPr>
          <p:nvPr>
            <p:ph type="ftr" sz="quarter" idx="28"/>
          </p:nvPr>
        </p:nvSpPr>
        <p:spPr/>
        <p:txBody>
          <a:bodyPr/>
          <a:lstStyle/>
          <a:p>
            <a:r>
              <a:rPr lang="en-US" noProof="0"/>
              <a:t>MEAN &amp; MERN</a:t>
            </a:r>
            <a:endParaRPr lang="en-US" noProof="0" dirty="0"/>
          </a:p>
        </p:txBody>
      </p:sp>
      <p:pic>
        <p:nvPicPr>
          <p:cNvPr id="6" name="Picture 5" descr="A screenshot of a computer&#10;&#10;Description automatically generated">
            <a:extLst>
              <a:ext uri="{FF2B5EF4-FFF2-40B4-BE49-F238E27FC236}">
                <a16:creationId xmlns:a16="http://schemas.microsoft.com/office/drawing/2014/main" id="{836AE058-9132-5AA0-4B96-E2A07C1195D8}"/>
              </a:ext>
            </a:extLst>
          </p:cNvPr>
          <p:cNvPicPr>
            <a:picLocks noChangeAspect="1"/>
          </p:cNvPicPr>
          <p:nvPr/>
        </p:nvPicPr>
        <p:blipFill rotWithShape="1">
          <a:blip r:embed="rId2"/>
          <a:srcRect l="7535" t="14442" r="6047" b="4687"/>
          <a:stretch/>
        </p:blipFill>
        <p:spPr>
          <a:xfrm>
            <a:off x="1161221" y="924339"/>
            <a:ext cx="9869557" cy="4721088"/>
          </a:xfrm>
          <a:prstGeom prst="rect">
            <a:avLst/>
          </a:prstGeom>
        </p:spPr>
      </p:pic>
    </p:spTree>
    <p:extLst>
      <p:ext uri="{BB962C8B-B14F-4D97-AF65-F5344CB8AC3E}">
        <p14:creationId xmlns:p14="http://schemas.microsoft.com/office/powerpoint/2010/main" val="114431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12F-99E9-48CC-CD8F-33BEDD1C68C2}"/>
              </a:ext>
            </a:extLst>
          </p:cNvPr>
          <p:cNvSpPr>
            <a:spLocks noGrp="1"/>
          </p:cNvSpPr>
          <p:nvPr>
            <p:ph type="title"/>
          </p:nvPr>
        </p:nvSpPr>
        <p:spPr>
          <a:xfrm>
            <a:off x="587829" y="507076"/>
            <a:ext cx="4611700" cy="918312"/>
          </a:xfrm>
        </p:spPr>
        <p:txBody>
          <a:bodyPr/>
          <a:lstStyle/>
          <a:p>
            <a:pPr marL="571500" indent="-571500">
              <a:buFont typeface="Wingdings" panose="05000000000000000000" pitchFamily="2" charset="2"/>
              <a:buChar char="Ø"/>
            </a:pPr>
            <a:r>
              <a:rPr lang="en-IN" dirty="0"/>
              <a:t>Similarities:</a:t>
            </a:r>
          </a:p>
        </p:txBody>
      </p:sp>
      <p:sp>
        <p:nvSpPr>
          <p:cNvPr id="3" name="Chart Placeholder 2">
            <a:extLst>
              <a:ext uri="{FF2B5EF4-FFF2-40B4-BE49-F238E27FC236}">
                <a16:creationId xmlns:a16="http://schemas.microsoft.com/office/drawing/2014/main" id="{E42BA3E2-BD55-BFEA-5A85-8CCBF57D70BC}"/>
              </a:ext>
            </a:extLst>
          </p:cNvPr>
          <p:cNvSpPr>
            <a:spLocks noGrp="1"/>
          </p:cNvSpPr>
          <p:nvPr>
            <p:ph type="chart" sz="quarter" idx="27"/>
          </p:nvPr>
        </p:nvSpPr>
        <p:spPr>
          <a:xfrm>
            <a:off x="892628" y="1550793"/>
            <a:ext cx="10053278" cy="4285231"/>
          </a:xfrm>
        </p:spPr>
        <p:txBody>
          <a:bodyPr/>
          <a:lstStyle/>
          <a:p>
            <a:pPr marL="0" indent="0">
              <a:lnSpc>
                <a:spcPct val="100000"/>
              </a:lnSpc>
              <a:buNone/>
            </a:pPr>
            <a:r>
              <a:rPr lang="en-US" sz="3200" dirty="0"/>
              <a:t>Both MEAN and MERN stacks share several similarities :</a:t>
            </a:r>
          </a:p>
          <a:p>
            <a:pPr>
              <a:lnSpc>
                <a:spcPct val="100000"/>
              </a:lnSpc>
              <a:buFont typeface="Wingdings" panose="05000000000000000000" pitchFamily="2" charset="2"/>
              <a:buChar char="§"/>
            </a:pPr>
            <a:r>
              <a:rPr lang="en-US" sz="2400" dirty="0"/>
              <a:t>Use JavaScript for both server-side and client-side development. </a:t>
            </a:r>
          </a:p>
          <a:p>
            <a:pPr>
              <a:lnSpc>
                <a:spcPct val="100000"/>
              </a:lnSpc>
              <a:buFont typeface="Wingdings" panose="05000000000000000000" pitchFamily="2" charset="2"/>
              <a:buChar char="§"/>
            </a:pPr>
            <a:r>
              <a:rPr lang="en-US" sz="2400" dirty="0"/>
              <a:t>Utilize MongoDB as the NoSQL database. </a:t>
            </a:r>
          </a:p>
          <a:p>
            <a:pPr>
              <a:lnSpc>
                <a:spcPct val="100000"/>
              </a:lnSpc>
              <a:buFont typeface="Wingdings" panose="05000000000000000000" pitchFamily="2" charset="2"/>
              <a:buChar char="§"/>
            </a:pPr>
            <a:r>
              <a:rPr lang="en-US" sz="2400" dirty="0"/>
              <a:t>Rely on Express.js for server-side operations. </a:t>
            </a:r>
          </a:p>
          <a:p>
            <a:pPr>
              <a:lnSpc>
                <a:spcPct val="100000"/>
              </a:lnSpc>
              <a:buFont typeface="Wingdings" panose="05000000000000000000" pitchFamily="2" charset="2"/>
              <a:buChar char="§"/>
            </a:pPr>
            <a:r>
              <a:rPr lang="en-US" sz="2400" dirty="0"/>
              <a:t>Enable building scalable and efficient web applications. </a:t>
            </a:r>
            <a:endParaRPr lang="en-IN" sz="2400" dirty="0"/>
          </a:p>
        </p:txBody>
      </p:sp>
      <p:sp>
        <p:nvSpPr>
          <p:cNvPr id="6" name="Footer Placeholder 5">
            <a:extLst>
              <a:ext uri="{FF2B5EF4-FFF2-40B4-BE49-F238E27FC236}">
                <a16:creationId xmlns:a16="http://schemas.microsoft.com/office/drawing/2014/main" id="{EA55358D-F2E2-D57A-FCDB-E9243291AC07}"/>
              </a:ext>
            </a:extLst>
          </p:cNvPr>
          <p:cNvSpPr>
            <a:spLocks noGrp="1"/>
          </p:cNvSpPr>
          <p:nvPr>
            <p:ph type="ftr" sz="quarter" idx="28"/>
          </p:nvPr>
        </p:nvSpPr>
        <p:spPr/>
        <p:txBody>
          <a:bodyPr/>
          <a:lstStyle/>
          <a:p>
            <a:r>
              <a:rPr lang="en-US" noProof="0" dirty="0"/>
              <a:t>MEAN &amp; MERN</a:t>
            </a:r>
          </a:p>
        </p:txBody>
      </p:sp>
    </p:spTree>
    <p:extLst>
      <p:ext uri="{BB962C8B-B14F-4D97-AF65-F5344CB8AC3E}">
        <p14:creationId xmlns:p14="http://schemas.microsoft.com/office/powerpoint/2010/main" val="318687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2C0C-31C1-21BE-9A0B-B9143BF8479C}"/>
              </a:ext>
            </a:extLst>
          </p:cNvPr>
          <p:cNvSpPr>
            <a:spLocks noGrp="1"/>
          </p:cNvSpPr>
          <p:nvPr>
            <p:ph type="title"/>
          </p:nvPr>
        </p:nvSpPr>
        <p:spPr/>
        <p:txBody>
          <a:bodyPr/>
          <a:lstStyle/>
          <a:p>
            <a:pPr marL="571500" indent="-571500">
              <a:buFont typeface="Wingdings" panose="05000000000000000000" pitchFamily="2" charset="2"/>
              <a:buChar char="Ø"/>
            </a:pPr>
            <a:r>
              <a:rPr lang="en-IN" dirty="0"/>
              <a:t>Differences : </a:t>
            </a:r>
          </a:p>
        </p:txBody>
      </p:sp>
      <p:sp>
        <p:nvSpPr>
          <p:cNvPr id="3" name="Chart Placeholder 2">
            <a:extLst>
              <a:ext uri="{FF2B5EF4-FFF2-40B4-BE49-F238E27FC236}">
                <a16:creationId xmlns:a16="http://schemas.microsoft.com/office/drawing/2014/main" id="{6F56764D-2EE2-8AA1-B585-D86BAF398CA1}"/>
              </a:ext>
            </a:extLst>
          </p:cNvPr>
          <p:cNvSpPr>
            <a:spLocks noGrp="1"/>
          </p:cNvSpPr>
          <p:nvPr>
            <p:ph type="chart" sz="quarter" idx="27"/>
          </p:nvPr>
        </p:nvSpPr>
        <p:spPr>
          <a:xfrm>
            <a:off x="587829" y="1622510"/>
            <a:ext cx="10349112" cy="4595728"/>
          </a:xfrm>
        </p:spPr>
        <p:txBody>
          <a:bodyPr/>
          <a:lstStyle/>
          <a:p>
            <a:pPr marL="0" indent="0">
              <a:lnSpc>
                <a:spcPct val="100000"/>
              </a:lnSpc>
              <a:buNone/>
            </a:pPr>
            <a:r>
              <a:rPr lang="en-US" sz="3200" dirty="0"/>
              <a:t>While MEAN and MERN stacks have similarities, they also have some key differences: </a:t>
            </a:r>
          </a:p>
          <a:p>
            <a:pPr>
              <a:lnSpc>
                <a:spcPct val="100000"/>
              </a:lnSpc>
            </a:pPr>
            <a:r>
              <a:rPr lang="en-US" sz="2400" dirty="0"/>
              <a:t>MEAN uses Angular for client-side development, while MERN uses React. </a:t>
            </a:r>
          </a:p>
          <a:p>
            <a:pPr>
              <a:lnSpc>
                <a:spcPct val="100000"/>
              </a:lnSpc>
            </a:pPr>
            <a:r>
              <a:rPr lang="en-US" sz="2400" dirty="0"/>
              <a:t>Angular offers a comprehensive framework, while React focuses on the view layer. </a:t>
            </a:r>
          </a:p>
          <a:p>
            <a:pPr>
              <a:lnSpc>
                <a:spcPct val="100000"/>
              </a:lnSpc>
            </a:pPr>
            <a:r>
              <a:rPr lang="en-US" sz="2400" dirty="0" err="1"/>
              <a:t>React's</a:t>
            </a:r>
            <a:r>
              <a:rPr lang="en-US" sz="2400" dirty="0"/>
              <a:t> virtual DOM provides efficient rendering, while </a:t>
            </a:r>
            <a:r>
              <a:rPr lang="en-US" sz="2400" dirty="0" err="1"/>
              <a:t>Angular's</a:t>
            </a:r>
            <a:r>
              <a:rPr lang="en-US" sz="2400" dirty="0"/>
              <a:t> two-way data binding simplifies development.</a:t>
            </a:r>
            <a:endParaRPr lang="en-IN" sz="2400" dirty="0"/>
          </a:p>
        </p:txBody>
      </p:sp>
      <p:sp>
        <p:nvSpPr>
          <p:cNvPr id="5" name="Footer Placeholder 3">
            <a:extLst>
              <a:ext uri="{FF2B5EF4-FFF2-40B4-BE49-F238E27FC236}">
                <a16:creationId xmlns:a16="http://schemas.microsoft.com/office/drawing/2014/main" id="{902C53B8-566B-1572-EA63-D1B6168F10A1}"/>
              </a:ext>
            </a:extLst>
          </p:cNvPr>
          <p:cNvSpPr>
            <a:spLocks noGrp="1"/>
          </p:cNvSpPr>
          <p:nvPr>
            <p:ph type="ftr" sz="quarter" idx="28"/>
          </p:nvPr>
        </p:nvSpPr>
        <p:spPr>
          <a:xfrm>
            <a:off x="484188" y="6218238"/>
            <a:ext cx="4114800" cy="365125"/>
          </a:xfrm>
        </p:spPr>
        <p:txBody>
          <a:bodyPr/>
          <a:lstStyle/>
          <a:p>
            <a:r>
              <a:rPr lang="en-IN" sz="1200" b="0" dirty="0">
                <a:effectLst>
                  <a:outerShdw blurRad="38100" dist="38100" dir="2700000" algn="tl">
                    <a:srgbClr val="000000">
                      <a:alpha val="43137"/>
                    </a:srgbClr>
                  </a:outerShdw>
                </a:effectLst>
              </a:rPr>
              <a:t>MEAN &amp; MERN</a:t>
            </a:r>
            <a:endParaRPr lang="en-US" noProof="0" dirty="0"/>
          </a:p>
        </p:txBody>
      </p:sp>
    </p:spTree>
    <p:extLst>
      <p:ext uri="{BB962C8B-B14F-4D97-AF65-F5344CB8AC3E}">
        <p14:creationId xmlns:p14="http://schemas.microsoft.com/office/powerpoint/2010/main" val="254447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F0F0-1AF7-9A69-B647-5DED1E7C0FC6}"/>
              </a:ext>
            </a:extLst>
          </p:cNvPr>
          <p:cNvSpPr>
            <a:spLocks noGrp="1"/>
          </p:cNvSpPr>
          <p:nvPr>
            <p:ph type="title"/>
          </p:nvPr>
        </p:nvSpPr>
        <p:spPr/>
        <p:txBody>
          <a:bodyPr/>
          <a:lstStyle/>
          <a:p>
            <a:pPr marL="571500" indent="-571500">
              <a:buFont typeface="Wingdings" panose="05000000000000000000" pitchFamily="2" charset="2"/>
              <a:buChar char="Ø"/>
            </a:pPr>
            <a:r>
              <a:rPr lang="en-IN" dirty="0"/>
              <a:t>Advantages of MEAN :</a:t>
            </a:r>
          </a:p>
        </p:txBody>
      </p:sp>
      <p:sp>
        <p:nvSpPr>
          <p:cNvPr id="3" name="Chart Placeholder 2">
            <a:extLst>
              <a:ext uri="{FF2B5EF4-FFF2-40B4-BE49-F238E27FC236}">
                <a16:creationId xmlns:a16="http://schemas.microsoft.com/office/drawing/2014/main" id="{49DEA446-A011-0426-4622-8BD16B780BDF}"/>
              </a:ext>
            </a:extLst>
          </p:cNvPr>
          <p:cNvSpPr>
            <a:spLocks noGrp="1"/>
          </p:cNvSpPr>
          <p:nvPr>
            <p:ph type="chart" sz="quarter" idx="27"/>
          </p:nvPr>
        </p:nvSpPr>
        <p:spPr>
          <a:xfrm>
            <a:off x="578864" y="1622510"/>
            <a:ext cx="10889796" cy="4155757"/>
          </a:xfrm>
        </p:spPr>
        <p:txBody>
          <a:bodyPr/>
          <a:lstStyle/>
          <a:p>
            <a:pPr marL="0" indent="0">
              <a:lnSpc>
                <a:spcPct val="100000"/>
              </a:lnSpc>
              <a:buNone/>
            </a:pPr>
            <a:r>
              <a:rPr lang="en-US" sz="3600" dirty="0"/>
              <a:t>MEAN stack offers several advantages: </a:t>
            </a:r>
          </a:p>
          <a:p>
            <a:pPr>
              <a:lnSpc>
                <a:spcPct val="100000"/>
              </a:lnSpc>
              <a:buFont typeface="Wingdings" panose="05000000000000000000" pitchFamily="2" charset="2"/>
              <a:buChar char="§"/>
            </a:pPr>
            <a:r>
              <a:rPr lang="en-US" sz="2800" dirty="0" err="1"/>
              <a:t>Angular's</a:t>
            </a:r>
            <a:r>
              <a:rPr lang="en-US" sz="2800" dirty="0"/>
              <a:t> comprehensive framework provides a structured development approach. </a:t>
            </a:r>
          </a:p>
          <a:p>
            <a:pPr>
              <a:lnSpc>
                <a:spcPct val="100000"/>
              </a:lnSpc>
              <a:buFont typeface="Wingdings" panose="05000000000000000000" pitchFamily="2" charset="2"/>
              <a:buChar char="§"/>
            </a:pPr>
            <a:r>
              <a:rPr lang="en-US" sz="2800" dirty="0"/>
              <a:t>Two-way data binding in Angular simplifies handling of data between components. </a:t>
            </a:r>
          </a:p>
          <a:p>
            <a:pPr>
              <a:lnSpc>
                <a:spcPct val="100000"/>
              </a:lnSpc>
              <a:buFont typeface="Wingdings" panose="05000000000000000000" pitchFamily="2" charset="2"/>
              <a:buChar char="§"/>
            </a:pPr>
            <a:r>
              <a:rPr lang="en-US" sz="2800" dirty="0"/>
              <a:t>Angular has a large and active community, offering extensive resources and support.</a:t>
            </a:r>
            <a:endParaRPr lang="en-IN" sz="2800" dirty="0"/>
          </a:p>
        </p:txBody>
      </p:sp>
      <p:sp>
        <p:nvSpPr>
          <p:cNvPr id="4" name="Footer Placeholder 3">
            <a:extLst>
              <a:ext uri="{FF2B5EF4-FFF2-40B4-BE49-F238E27FC236}">
                <a16:creationId xmlns:a16="http://schemas.microsoft.com/office/drawing/2014/main" id="{1D7B49BE-6C45-1BE6-6F70-FF8F01E0E38C}"/>
              </a:ext>
            </a:extLst>
          </p:cNvPr>
          <p:cNvSpPr>
            <a:spLocks noGrp="1"/>
          </p:cNvSpPr>
          <p:nvPr>
            <p:ph type="ftr" sz="quarter" idx="28"/>
          </p:nvPr>
        </p:nvSpPr>
        <p:spPr/>
        <p:txBody>
          <a:bodyPr/>
          <a:lstStyle/>
          <a:p>
            <a:r>
              <a:rPr lang="en-US" noProof="0"/>
              <a:t>MEAN &amp; MERN</a:t>
            </a:r>
            <a:endParaRPr lang="en-US" noProof="0" dirty="0"/>
          </a:p>
        </p:txBody>
      </p:sp>
    </p:spTree>
    <p:extLst>
      <p:ext uri="{BB962C8B-B14F-4D97-AF65-F5344CB8AC3E}">
        <p14:creationId xmlns:p14="http://schemas.microsoft.com/office/powerpoint/2010/main" val="1137222289"/>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110</TotalTime>
  <Words>705</Words>
  <Application>Microsoft Office PowerPoint</Application>
  <PresentationFormat>Widescreen</PresentationFormat>
  <Paragraphs>71</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等线</vt:lpstr>
      <vt:lpstr>Posterama Text Black</vt:lpstr>
      <vt:lpstr>Posterama Text SemiBold</vt:lpstr>
      <vt:lpstr>Söhne</vt:lpstr>
      <vt:lpstr>Abadi</vt:lpstr>
      <vt:lpstr>Arial</vt:lpstr>
      <vt:lpstr>Calibri</vt:lpstr>
      <vt:lpstr>Wingdings</vt:lpstr>
      <vt:lpstr>Custom</vt:lpstr>
      <vt:lpstr>  MEAN &amp; MERN</vt:lpstr>
      <vt:lpstr>JavaScript Stacks : </vt:lpstr>
      <vt:lpstr>MEAN Stack:</vt:lpstr>
      <vt:lpstr>PowerPoint Presentation</vt:lpstr>
      <vt:lpstr>MERN Stack:</vt:lpstr>
      <vt:lpstr>PowerPoint Presentation</vt:lpstr>
      <vt:lpstr>Similarities:</vt:lpstr>
      <vt:lpstr>Differences : </vt:lpstr>
      <vt:lpstr>Advantages of MEAN :</vt:lpstr>
      <vt:lpstr>Advantages of MERN :</vt:lpstr>
      <vt:lpstr>Disadvantages:</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MEAN &amp; MERN</dc:title>
  <dc:creator>jeevan ht</dc:creator>
  <cp:lastModifiedBy>jeevan ht</cp:lastModifiedBy>
  <cp:revision>1</cp:revision>
  <dcterms:created xsi:type="dcterms:W3CDTF">2023-11-05T18:38:26Z</dcterms:created>
  <dcterms:modified xsi:type="dcterms:W3CDTF">2023-11-06T08:29:09Z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