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7" r:id="rId1"/>
  </p:sldMasterIdLst>
  <p:notesMasterIdLst>
    <p:notesMasterId r:id="rId4"/>
  </p:notesMasterIdLst>
  <p:sldIdLst>
    <p:sldId id="298" r:id="rId2"/>
    <p:sldId id="299" r:id="rId3"/>
  </p:sldIdLst>
  <p:sldSz cx="12192000" cy="6858000"/>
  <p:notesSz cx="6858000" cy="9144000"/>
  <p:embeddedFontLst>
    <p:embeddedFont>
      <p:font typeface="Lato Black" panose="020B0604020202020204" charset="0"/>
      <p:bold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037EF-4A76-48D7-9224-F910A0EAB5F7}">
          <p14:sldIdLst/>
        </p14:section>
        <p14:section name="Untitled Section" id="{DF1F2D12-950E-4551-A772-EA5791A2EAE0}">
          <p14:sldIdLst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F4DD-9A25-4E07-A545-4C6F16902624}" v="254" dt="2022-12-18T13:44:13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8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6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2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46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8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82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9BE09DC8-36AD-7546-F896-B8449C73179F}"/>
              </a:ext>
            </a:extLst>
          </p:cNvPr>
          <p:cNvSpPr txBox="1"/>
          <p:nvPr/>
        </p:nvSpPr>
        <p:spPr>
          <a:xfrm>
            <a:off x="514741" y="4254284"/>
            <a:ext cx="60994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endParaRPr lang="en-US" sz="2000" b="0" i="0" u="none" strike="noStrike" cap="none" dirty="0">
              <a:solidFill>
                <a:srgbClr val="FF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Title</a:t>
            </a:r>
            <a:r>
              <a:rPr lang="en-US" dirty="0" smtClean="0"/>
              <a:t> : Customer Churn Prediction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8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Objective:</a:t>
            </a:r>
          </a:p>
          <a:p>
            <a:pPr marL="0" indent="0">
              <a:buNone/>
            </a:pPr>
            <a:r>
              <a:rPr lang="en-US" sz="2400" dirty="0" smtClean="0"/>
              <a:t>The main objective was to create a predictive models that helps to the business identity ,whether customers are likely to leave a service, allowing them take proactively steps they can retain </a:t>
            </a:r>
            <a:r>
              <a:rPr lang="en-US" sz="2400" dirty="0" err="1"/>
              <a:t>v</a:t>
            </a:r>
            <a:r>
              <a:rPr lang="en-US" sz="2400" dirty="0" err="1" smtClean="0"/>
              <a:t>alueable</a:t>
            </a:r>
            <a:r>
              <a:rPr lang="en-US" sz="2400" dirty="0" smtClean="0"/>
              <a:t> clients.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/>
              <a:t>About Dataset</a:t>
            </a:r>
            <a:r>
              <a:rPr lang="en-US" sz="2400" u="sng" dirty="0" smtClean="0"/>
              <a:t>:</a:t>
            </a:r>
          </a:p>
          <a:p>
            <a:r>
              <a:rPr lang="en-US" sz="2400" dirty="0"/>
              <a:t>Customers who left within the last month – the column is called Churn</a:t>
            </a:r>
          </a:p>
          <a:p>
            <a:r>
              <a:rPr lang="en-US" sz="2400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r>
              <a:rPr lang="en-US" sz="2400" dirty="0"/>
              <a:t>Customer account information – how long they’ve been a customer, contract, payment method, paperless billing, monthly charges, and total charges</a:t>
            </a:r>
          </a:p>
          <a:p>
            <a:r>
              <a:rPr lang="en-US" sz="2400" dirty="0"/>
              <a:t>Demographic info about customers – gender, age range, and if they have partners and dependents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31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537153"/>
            <a:ext cx="10515600" cy="600219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 Preparation:</a:t>
            </a:r>
          </a:p>
          <a:p>
            <a:pPr marL="0" indent="0">
              <a:buNone/>
            </a:pPr>
            <a:r>
              <a:rPr lang="en-US" sz="2400" b="1" dirty="0" smtClean="0"/>
              <a:t>Data cleaning </a:t>
            </a:r>
            <a:r>
              <a:rPr lang="en-US" sz="2400" dirty="0" smtClean="0"/>
              <a:t>: removed null values and standardized data types for consistency.</a:t>
            </a:r>
          </a:p>
          <a:p>
            <a:pPr marL="0" indent="0">
              <a:buNone/>
            </a:pPr>
            <a:r>
              <a:rPr lang="en-US" sz="2400" b="1" dirty="0" smtClean="0"/>
              <a:t>Data preprocessing</a:t>
            </a:r>
            <a:r>
              <a:rPr lang="en-US" sz="2400" dirty="0" smtClean="0"/>
              <a:t>: Applied One-Hot-Encoder for categorical variables and     standardized numerical features using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Data Analysis: </a:t>
            </a:r>
            <a:r>
              <a:rPr lang="en-US" sz="2400" dirty="0" smtClean="0"/>
              <a:t>summary of exploratory data analysis finding (summary statistics, feature distribution by using </a:t>
            </a:r>
            <a:r>
              <a:rPr lang="en-US" sz="2400" dirty="0" err="1" smtClean="0"/>
              <a:t>pairplot</a:t>
            </a:r>
            <a:r>
              <a:rPr lang="en-US" sz="2400" dirty="0" smtClean="0"/>
              <a:t>, feature correlation analysis by using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, target distribution by using count plot)</a:t>
            </a:r>
          </a:p>
          <a:p>
            <a:pPr marL="0" indent="0">
              <a:buNone/>
            </a:pPr>
            <a:r>
              <a:rPr lang="en-US" sz="2400" b="1" dirty="0" smtClean="0"/>
              <a:t>Model </a:t>
            </a:r>
            <a:r>
              <a:rPr lang="en-US" sz="2400" b="1" dirty="0" err="1" smtClean="0"/>
              <a:t>Selction</a:t>
            </a:r>
            <a:r>
              <a:rPr lang="en-US" sz="2400" dirty="0" smtClean="0"/>
              <a:t>: utilized machine learning algorithms such as </a:t>
            </a:r>
            <a:r>
              <a:rPr lang="en-US" sz="2400" dirty="0" err="1" smtClean="0"/>
              <a:t>DecisionTreeClassifier</a:t>
            </a:r>
            <a:r>
              <a:rPr lang="en-US" sz="2400" dirty="0" smtClean="0"/>
              <a:t>,                                             Logisticregression,RandomForestClassifier,KNeighborsClassifier,SVM,Naive_bayes.</a:t>
            </a:r>
          </a:p>
          <a:p>
            <a:pPr marL="0" indent="0">
              <a:buNone/>
            </a:pPr>
            <a:r>
              <a:rPr lang="en-US" sz="2400" b="1" dirty="0" smtClean="0"/>
              <a:t>Model </a:t>
            </a:r>
            <a:r>
              <a:rPr lang="en-US" sz="2400" b="1" dirty="0" err="1" smtClean="0"/>
              <a:t>Evalution</a:t>
            </a:r>
            <a:r>
              <a:rPr lang="en-US" sz="2400" dirty="0" smtClean="0"/>
              <a:t>: Achieved highest an </a:t>
            </a:r>
            <a:r>
              <a:rPr lang="en-US" sz="2400" dirty="0" err="1" smtClean="0"/>
              <a:t>accuracy_score</a:t>
            </a:r>
            <a:r>
              <a:rPr lang="en-US" sz="2400" dirty="0" smtClean="0"/>
              <a:t> of 80% with </a:t>
            </a:r>
            <a:r>
              <a:rPr lang="en-US" sz="2400" dirty="0" err="1" smtClean="0"/>
              <a:t>LogisticRegression</a:t>
            </a:r>
            <a:r>
              <a:rPr lang="en-US" sz="2400" dirty="0" smtClean="0"/>
              <a:t>  from that model ,indicating the </a:t>
            </a:r>
            <a:r>
              <a:rPr lang="en-US" sz="2400" dirty="0" err="1" smtClean="0"/>
              <a:t>effictiveness</a:t>
            </a:r>
            <a:r>
              <a:rPr lang="en-US" sz="2400" dirty="0" smtClean="0"/>
              <a:t> of the </a:t>
            </a:r>
            <a:r>
              <a:rPr lang="en-US" sz="2400" dirty="0" err="1" smtClean="0"/>
              <a:t>choosen</a:t>
            </a:r>
            <a:r>
              <a:rPr lang="en-US" sz="2400" dirty="0" smtClean="0"/>
              <a:t> model in predicting customer churn.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2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242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 New Roman</vt:lpstr>
      <vt:lpstr>Arial</vt:lpstr>
      <vt:lpstr>Lato Black</vt:lpstr>
      <vt:lpstr>Calibri Light</vt:lpstr>
      <vt:lpstr>Calibri</vt:lpstr>
      <vt:lpstr>Office Theme</vt:lpstr>
      <vt:lpstr>   Title : Customer Churn Prediction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16</cp:revision>
  <dcterms:created xsi:type="dcterms:W3CDTF">2021-02-16T05:19:01Z</dcterms:created>
  <dcterms:modified xsi:type="dcterms:W3CDTF">2024-06-08T11:23:03Z</dcterms:modified>
</cp:coreProperties>
</file>