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H</a:t>
            </a:r>
            <a:r>
              <a:rPr dirty="0" sz="2400" lang="en-US"/>
              <a:t>.</a:t>
            </a:r>
            <a:r>
              <a:rPr dirty="0" sz="2400" lang="en-US"/>
              <a:t> </a:t>
            </a:r>
            <a:r>
              <a:rPr dirty="0" sz="2400" lang="en-US"/>
              <a:t>J</a:t>
            </a:r>
            <a:r>
              <a:rPr dirty="0" sz="2400" lang="en-US"/>
              <a:t>E</a:t>
            </a:r>
            <a:r>
              <a:rPr dirty="0" sz="2400" lang="en-US"/>
              <a:t>E</a:t>
            </a:r>
            <a:r>
              <a:rPr dirty="0" sz="2400" lang="en-US"/>
              <a:t>V</a:t>
            </a:r>
            <a:r>
              <a:rPr dirty="0" sz="2400" lang="en-US"/>
              <a:t>A</a:t>
            </a:r>
            <a:r>
              <a:rPr dirty="0" sz="2400" lang="en-US"/>
              <a:t>N</a:t>
            </a:r>
            <a:r>
              <a:rPr dirty="0" sz="2400" lang="en-US"/>
              <a:t> </a:t>
            </a:r>
            <a:r>
              <a:rPr dirty="0" sz="2400" lang="en-US"/>
              <a:t>K</a:t>
            </a:r>
            <a:r>
              <a:rPr dirty="0" sz="2400" lang="en-US"/>
              <a:t>U</a:t>
            </a:r>
            <a:r>
              <a:rPr dirty="0" sz="2400" lang="en-US"/>
              <a:t>M</a:t>
            </a:r>
            <a:r>
              <a:rPr dirty="0" sz="2400" lang="en-US"/>
              <a:t>A</a:t>
            </a:r>
            <a:r>
              <a:rPr dirty="0" sz="2400" lang="en-US"/>
              <a:t>R</a:t>
            </a:r>
            <a:r>
              <a:rPr dirty="0" sz="2400" lang="en-US"/>
              <a:t> </a:t>
            </a:r>
            <a:endParaRPr altLang="en-US" lang="zh-CN"/>
          </a:p>
          <a:p>
            <a:r>
              <a:rPr dirty="0" sz="2400" lang="en-US"/>
              <a:t>REGISTER NO:312210</a:t>
            </a:r>
            <a:r>
              <a:rPr dirty="0" sz="2400" lang="en-IN"/>
              <a:t>51</a:t>
            </a:r>
            <a:r>
              <a:rPr dirty="0" sz="2400" lang="en-US"/>
              <a:t>9</a:t>
            </a:r>
            <a:endParaRPr dirty="0" sz="2400" lang="en-US"/>
          </a:p>
          <a:p>
            <a:r>
              <a:rPr dirty="0" sz="2400" lang="en-US"/>
              <a:t>DEPARTMENT:B.COM(A&amp;F)</a:t>
            </a:r>
          </a:p>
          <a:p>
            <a:r>
              <a:rPr dirty="0" sz="2400" lang="en-US"/>
              <a:t>COLLEGE:SRM ARTS AND SCIENCE 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632311"/>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093976"/>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3785652"/>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225041"/>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32918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0538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247317"/>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838200" y="1295400"/>
            <a:ext cx="7620000" cy="5201424"/>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479522"/>
            <a:ext cx="8820150"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2024-08-31T17:11:42Z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3f325e4d85ab48bf8cf98eda9b20fc44</vt:lpwstr>
  </property>
</Properties>
</file>