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H</a:t>
            </a:r>
            <a:r>
              <a:rPr dirty="0" sz="2400" lang="en-US"/>
              <a:t>.</a:t>
            </a:r>
            <a:r>
              <a:rPr dirty="0" sz="2400" lang="en-US"/>
              <a:t> </a:t>
            </a:r>
            <a:r>
              <a:rPr dirty="0" sz="2400" lang="en-US"/>
              <a:t>J</a:t>
            </a:r>
            <a:r>
              <a:rPr dirty="0" sz="2400" lang="en-US"/>
              <a:t>E</a:t>
            </a:r>
            <a:r>
              <a:rPr dirty="0" sz="2400" lang="en-US"/>
              <a:t>E</a:t>
            </a:r>
            <a:r>
              <a:rPr dirty="0" sz="2400" lang="en-US"/>
              <a:t>V</a:t>
            </a:r>
            <a:r>
              <a:rPr dirty="0" sz="2400" lang="en-US"/>
              <a:t>A</a:t>
            </a:r>
            <a:r>
              <a:rPr dirty="0" sz="2400" lang="en-US"/>
              <a:t>N</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endParaRPr altLang="en-US" lang="zh-CN"/>
          </a:p>
          <a:p>
            <a:r>
              <a:rPr dirty="0" sz="2400" lang="en-US"/>
              <a:t>REGISTER NO: 3122105</a:t>
            </a:r>
            <a:r>
              <a:rPr dirty="0" sz="2400" lang="en-US"/>
              <a:t>1</a:t>
            </a:r>
            <a:r>
              <a:rPr dirty="0" sz="2400" lang="en-US"/>
              <a:t>9</a:t>
            </a:r>
            <a:endParaRPr altLang="en-US" lang="zh-CN"/>
          </a:p>
          <a:p>
            <a:r>
              <a:rPr dirty="0" sz="2400" lang="en-US"/>
              <a:t>DEPARTMENT:B.COM(A&amp;F)</a:t>
            </a:r>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923877"/>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831544"/>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46331"/>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3139441"/>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2554545"/>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1394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6265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Box 3"/>
          <p:cNvSpPr txBox="1"/>
          <p:nvPr/>
        </p:nvSpPr>
        <p:spPr>
          <a:xfrm>
            <a:off x="755332" y="1447800"/>
            <a:ext cx="7239000" cy="3785652"/>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77437"/>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2024-08-31T17:12:56Z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b9ea6fc2098544fea3e777f80f156829</vt:lpwstr>
  </property>
</Properties>
</file>