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852-CD2A-4849-ACDB-CCF6E1FF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5F159-F88B-3B4F-833D-BDBB93AF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A666-128B-2544-977F-1E8CBCC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59C-ADD5-C241-9E3C-8ED288B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7380-4A78-D049-8A62-6456D1D6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55DA-56F5-1C40-89A1-64418400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14E3D-AEAD-F340-99A1-62BC224F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DA8A-7BC3-2046-A462-ED4E47DC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8B62-DD90-0F41-8541-FD59D99B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30E2-58D9-E446-AEF4-26745E6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FAD9C-259C-AA4B-9708-645A83F6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8D6E-12D0-9B43-B870-CC8EF119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3ECA-6CE5-4042-8CDA-EB77EA9E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2052-F6E6-DD4A-B351-C1AFA594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81FD-261D-4841-B22A-A7902AEC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A0A2-1218-4D44-B51A-85A3E49B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0E0-D9CC-E641-987B-E2C28352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1742-FC18-CF4B-AF90-2DBD56F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C418-3067-D943-AB90-582B5689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55B0-544F-CE4F-86BB-9EEEF8A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AABB-9B05-AA40-A82A-4DE9C082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70B3-B8C4-E04A-86E9-46221275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265B-9EFB-954C-BC4D-33591E9E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386E-4538-5C4F-80D4-861C0C7D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BFBF-557C-F946-85B9-D4F552A0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3226-BAED-6346-97C7-9ED63244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4316-0799-5C40-A5F5-62B4475E8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7BB3-304D-AB4C-8BAD-553D7C349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182D-BD90-2F4C-9F12-2519689D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E0C5-4D17-3F48-81DB-5B86760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1FBF-D223-0440-9EC3-34540C94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5F1-4FF4-B040-9CC8-653D65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0FD9-D900-714F-9EFC-8B27312C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71B4-F3DD-6547-80F9-71B965B3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E919-CBB7-0540-BC69-BCE1E7C8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79B52-CD51-BB48-BC6C-BCE5EB6CE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2635-B00A-DB43-A57A-137F2DEC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6F13-3D40-564C-A8FF-0BFA3727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18400-1472-2746-B574-7468014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507A-B6B4-0245-9BCC-B7533213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250A0-E2C8-5745-90AF-FC95D35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F867-D422-A24D-A9FF-8A3F8888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6541-5684-1744-B2F6-32B2FE15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59A62-5031-4047-B941-DD24B81C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BAA65-E77F-3D4F-9F71-3EB6D640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6DB3B-152F-3940-B685-E3C09A12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ACC0-EE4F-1C4A-9CE6-7CF7ECB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4537-F1C7-824C-880F-347718FF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7454E-617D-E340-A7CD-FBCB28D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F8CD-8FF0-6F49-8140-84CC0D32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0A86-6FE1-764D-93CF-D3401BC1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6FB5-4E80-2A48-AE16-D40775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5E6-074C-FF47-B8A3-1A41BE4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16C3A-AE85-5B49-92BD-EFB566928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9EC48-A66F-E947-9910-D01E646D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640C-EAD9-024C-8E4D-0EECE9FA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D239-64FB-2E47-8796-611E77DB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87DC-1716-9F4D-9B3D-C033D6F7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9DD18-F3CC-9745-86C1-B3ED0CE9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66757-E470-E340-9D65-3303E766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BE16-AC29-1E44-8E46-5E32270BA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2DD-7320-1D40-B608-24600D3CB7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3E04-62EC-5241-96A1-17217D445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1977-97B4-1D4D-BB9F-F8EB17FB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1B4D-564A-CA44-A5DB-7FBE22D9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32084D-2517-454C-81DC-ECB125DE9F8A}"/>
              </a:ext>
            </a:extLst>
          </p:cNvPr>
          <p:cNvSpPr/>
          <p:nvPr/>
        </p:nvSpPr>
        <p:spPr>
          <a:xfrm>
            <a:off x="8602132" y="170327"/>
            <a:ext cx="3375379" cy="5699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874ABFE-531E-5C43-8BF0-CB858A25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8" y="1751792"/>
            <a:ext cx="1705488" cy="1642437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B0725D75-DE31-0641-9B8C-F56BD333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42" y="319264"/>
            <a:ext cx="1443462" cy="1105477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E9081C-3B22-514C-8DEA-B3673DF6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4" y="157472"/>
            <a:ext cx="1299137" cy="1105813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958C007-F30D-F445-A6F8-BF0A29B21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837" y="1785145"/>
            <a:ext cx="1670235" cy="762543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F0C46B-CA89-2D4B-BE58-C5BC6FEC9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838" y="2778270"/>
            <a:ext cx="1670234" cy="42969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0E03BEA2-E83B-ED44-A7DF-EEE144746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56" y="4284989"/>
            <a:ext cx="1541110" cy="961123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7ED8C6C3-1722-FA42-8746-02A931196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700" y="4284989"/>
            <a:ext cx="1506398" cy="12594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DD991F-56BE-0F42-A471-D1E2E374D763}"/>
              </a:ext>
            </a:extLst>
          </p:cNvPr>
          <p:cNvSpPr/>
          <p:nvPr/>
        </p:nvSpPr>
        <p:spPr>
          <a:xfrm>
            <a:off x="471477" y="170327"/>
            <a:ext cx="3375379" cy="5699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1F311-E9E0-5A45-A9AB-A2F74AE83B4D}"/>
              </a:ext>
            </a:extLst>
          </p:cNvPr>
          <p:cNvSpPr/>
          <p:nvPr/>
        </p:nvSpPr>
        <p:spPr>
          <a:xfrm>
            <a:off x="2302431" y="4599803"/>
            <a:ext cx="1247850" cy="448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Zookeeper, </a:t>
            </a:r>
            <a:r>
              <a:rPr lang="en-US" sz="1400" dirty="0" err="1"/>
              <a:t>kafka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C1FF1F-FAC8-5340-91A3-C99618E1733B}"/>
              </a:ext>
            </a:extLst>
          </p:cNvPr>
          <p:cNvSpPr/>
          <p:nvPr/>
        </p:nvSpPr>
        <p:spPr>
          <a:xfrm>
            <a:off x="10114106" y="4736471"/>
            <a:ext cx="1826408" cy="361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meetup-rsvp-</a:t>
            </a:r>
            <a:r>
              <a:rPr lang="en-US" sz="1400" dirty="0" err="1"/>
              <a:t>fe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DF591-3DBF-1546-AED3-84E148C90C94}"/>
              </a:ext>
            </a:extLst>
          </p:cNvPr>
          <p:cNvSpPr/>
          <p:nvPr/>
        </p:nvSpPr>
        <p:spPr>
          <a:xfrm>
            <a:off x="3991190" y="170328"/>
            <a:ext cx="4601550" cy="5602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A28DD3E4-E9F3-BE47-85EC-F629F42B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61" y="67550"/>
            <a:ext cx="1398000" cy="1189964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3EF8C2-4EF6-B04E-8E5C-E899F874E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602" y="1630572"/>
            <a:ext cx="1744112" cy="90071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51738C59-A4B8-9F48-896C-B4A1BCB64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0715" y="3710109"/>
            <a:ext cx="1180908" cy="691439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28A22C-4F60-104E-8EDA-FF0DAFEEC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3756631"/>
            <a:ext cx="1560129" cy="603128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129F6EEA-5A71-C54D-842E-D487A641D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171" y="1287044"/>
            <a:ext cx="1583081" cy="82848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1C3E1C0-A50C-7341-9D41-6F7800431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557" y="4511147"/>
            <a:ext cx="1826408" cy="9770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E8A7784-EC2A-A145-BD1E-F996EF2CA989}"/>
              </a:ext>
            </a:extLst>
          </p:cNvPr>
          <p:cNvSpPr/>
          <p:nvPr/>
        </p:nvSpPr>
        <p:spPr>
          <a:xfrm>
            <a:off x="6551844" y="4842932"/>
            <a:ext cx="1826408" cy="361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meetup-rsvp-be</a:t>
            </a:r>
          </a:p>
        </p:txBody>
      </p:sp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D552D-1412-5D4F-BC07-5CFB9CAF1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2029" y="2670043"/>
            <a:ext cx="1659297" cy="871131"/>
          </a:xfrm>
          <a:prstGeom prst="rect">
            <a:avLst/>
          </a:prstGeom>
        </p:spPr>
      </p:pic>
      <p:pic>
        <p:nvPicPr>
          <p:cNvPr id="43" name="Picture 4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34B931FC-AEB6-EB41-B477-3FAA46CDB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0048" y="277910"/>
            <a:ext cx="794379" cy="7943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74705C-E516-A441-A295-35BC226A9ACA}"/>
              </a:ext>
            </a:extLst>
          </p:cNvPr>
          <p:cNvCxnSpPr>
            <a:stCxn id="43" idx="2"/>
          </p:cNvCxnSpPr>
          <p:nvPr/>
        </p:nvCxnSpPr>
        <p:spPr>
          <a:xfrm>
            <a:off x="4917238" y="1072289"/>
            <a:ext cx="4718" cy="5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CFD886-647B-A649-9415-E3EA555E917C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441539" y="2080930"/>
            <a:ext cx="2005063" cy="3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9A9E24-D39F-E743-86EF-4AD7A019A5CE}"/>
              </a:ext>
            </a:extLst>
          </p:cNvPr>
          <p:cNvCxnSpPr>
            <a:cxnSpLocks/>
          </p:cNvCxnSpPr>
          <p:nvPr/>
        </p:nvCxnSpPr>
        <p:spPr>
          <a:xfrm>
            <a:off x="2441539" y="3002436"/>
            <a:ext cx="2078509" cy="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347B01-A61F-CB4A-8397-06499C47B8C0}"/>
              </a:ext>
            </a:extLst>
          </p:cNvPr>
          <p:cNvSpPr/>
          <p:nvPr/>
        </p:nvSpPr>
        <p:spPr>
          <a:xfrm>
            <a:off x="2176499" y="1572192"/>
            <a:ext cx="1631732" cy="301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favourite</a:t>
            </a:r>
            <a:r>
              <a:rPr lang="en-US" sz="1400" dirty="0"/>
              <a:t>-locations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B6D776-6C11-AF49-B6C2-33A3B39F18D8}"/>
              </a:ext>
            </a:extLst>
          </p:cNvPr>
          <p:cNvSpPr/>
          <p:nvPr/>
        </p:nvSpPr>
        <p:spPr>
          <a:xfrm>
            <a:off x="2102744" y="3213111"/>
            <a:ext cx="1705488" cy="350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favourite</a:t>
            </a:r>
            <a:r>
              <a:rPr lang="en-US" sz="1400" dirty="0"/>
              <a:t>-locations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71BB20-51AC-B04F-8DFD-F75BF5D29B8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71623" y="4055829"/>
            <a:ext cx="2303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A3A44B-7DC1-B741-80F2-4564F5B335F7}"/>
              </a:ext>
            </a:extLst>
          </p:cNvPr>
          <p:cNvSpPr/>
          <p:nvPr/>
        </p:nvSpPr>
        <p:spPr>
          <a:xfrm>
            <a:off x="7283743" y="3551260"/>
            <a:ext cx="1705488" cy="350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/famous/locations</a:t>
            </a:r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E2257D-B76C-1F4A-9C9A-EC09B397AA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5516" y="3459160"/>
            <a:ext cx="1429382" cy="71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Bollam, J.K. (Jeevan)</dc:creator>
  <cp:lastModifiedBy>Bollam, J.K. (Jeevan)</cp:lastModifiedBy>
  <cp:revision>6</cp:revision>
  <dcterms:created xsi:type="dcterms:W3CDTF">2020-01-21T22:42:16Z</dcterms:created>
  <dcterms:modified xsi:type="dcterms:W3CDTF">2020-01-21T23:22:04Z</dcterms:modified>
</cp:coreProperties>
</file>