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88" d="100"/>
          <a:sy n="88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05C5-5939-97AD-8278-BC7BAA10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20FA8-CE15-050E-CE89-E40907C10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AE01-1E3F-A04A-B497-5A82B8A2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3246-C4F7-E6A3-8532-01D87417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63F0-793E-E23B-9243-6F5D3A4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21A7-83C5-B709-DBE8-ECC0419B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BF83-BF15-B840-8AE1-34381136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E712-7BFD-0065-2B86-20232C73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0BD8-587E-A8E1-46E6-444B5E3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F32D-CF03-644B-96BE-B1ED0A2A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C9264-429B-5B27-33AD-98037C37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013F3-A547-4CD0-DE61-CDFB56095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35F3-83A3-291A-9CAF-8FABEAE1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6415-115D-B872-D1A4-5C32423D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45B5-3E1B-7EBF-0BAF-3688AD4C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168-3869-1978-2850-5DE31690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D23A-B373-4BE6-1D0E-CE903561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1DA80-8915-E633-6F38-6E269AF3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18F9-1799-023B-0455-97C554B7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D665-52E1-E6D2-7442-804F6548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AF7-087B-BD61-2059-005A80AF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8AD2-EF62-285D-50AC-080D35D0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607E-2677-6337-003A-1B58C1E5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C41F-2932-C80D-FD0B-F20BAA68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F7D5-18CC-0D6B-2957-A6FEDCC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7130-0427-C2F6-EB0D-F09E6ED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9D37-C1A5-658E-8D24-F8D80809F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9939-F604-8884-8A67-98856C91D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A7AD-F2C8-9B37-966A-A6C0616D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3010-4E44-99E1-B9B5-753D5DFB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B8322-2D9A-544B-6580-96F9AE9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A81E-71D6-42DA-1A8D-59ABEFEE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2E55-E1DD-98D3-0F7B-383AD0A3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E5437-D56F-9254-FD8D-5722E9C7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10F0-4328-DD24-55CA-B6E52FA51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97204-7B00-F1ED-00A3-A1FD5764F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EB46-3E04-B995-378F-6DC28369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C4449-A1D5-B340-D146-1741B943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457B-49B3-E55A-A2FB-228087D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435-D5C1-276B-417B-E4E1933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0D517-B6E2-7712-7FF1-63608359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BF319-7B46-4383-5FC5-E7798076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4093-09FA-DEE9-9697-7C8C0C0D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A8D4D-A506-BC6B-03E6-E8253864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620AC-9F1E-8386-134C-55270052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1C47-05E0-65E7-907B-4AD8C0A3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BCEB-6E6D-468D-B200-92C8D154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6734-15CD-473B-F2AB-C6816D09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1735-B032-68C1-50AD-DE3B7FE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8382-79B7-1BEA-0D7D-606D3AF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D960-21CB-BBAF-FB91-C7DFE244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85BB6-578E-9C24-1583-8B1C2F97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292B-496D-D465-C7BC-4E38FB51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7FDC9-2834-A299-D4C8-EF52F65E5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CD8EA-09E7-91FC-8FEB-AF425B34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B558-CC56-7BFD-03F3-F5929970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FCE57-9F36-97D1-60B7-A5E4126A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A06B-7D0C-313A-D8EC-151F2CB9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3F225-BE9D-929C-78B8-CDC61BA6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C4E1-93E6-8684-0A67-F683389C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3F2D-BA8C-4EC6-F72B-A7949611B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917C7-C468-7D42-80B0-CE2BED589E1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D363-0B64-2978-91EF-07869F27E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2356-C711-8660-87C4-EE0627880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25894-E4DC-E54F-9D06-F58D7460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A74C97-ECC4-4C3A-988A-A72C1F8BB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4826316 w 6323162"/>
              <a:gd name="connsiteY1" fmla="*/ 0 h 5593660"/>
              <a:gd name="connsiteX2" fmla="*/ 4971508 w 6323162"/>
              <a:gd name="connsiteY2" fmla="*/ 75777 h 5593660"/>
              <a:gd name="connsiteX3" fmla="*/ 5577109 w 6323162"/>
              <a:gd name="connsiteY3" fmla="*/ 586873 h 5593660"/>
              <a:gd name="connsiteX4" fmla="*/ 6323162 w 6323162"/>
              <a:gd name="connsiteY4" fmla="*/ 2829148 h 5593660"/>
              <a:gd name="connsiteX5" fmla="*/ 5990836 w 6323162"/>
              <a:gd name="connsiteY5" fmla="*/ 3748729 h 5593660"/>
              <a:gd name="connsiteX6" fmla="*/ 5006899 w 6323162"/>
              <a:gd name="connsiteY6" fmla="*/ 4604992 h 5593660"/>
              <a:gd name="connsiteX7" fmla="*/ 4790566 w 6323162"/>
              <a:gd name="connsiteY7" fmla="*/ 4768788 h 5593660"/>
              <a:gd name="connsiteX8" fmla="*/ 3012943 w 6323162"/>
              <a:gd name="connsiteY8" fmla="*/ 5593660 h 5593660"/>
              <a:gd name="connsiteX9" fmla="*/ 671286 w 6323162"/>
              <a:gd name="connsiteY9" fmla="*/ 4252856 h 5593660"/>
              <a:gd name="connsiteX10" fmla="*/ 421733 w 6323162"/>
              <a:gd name="connsiteY10" fmla="*/ 3909839 h 5593660"/>
              <a:gd name="connsiteX11" fmla="*/ 48655 w 6323162"/>
              <a:gd name="connsiteY11" fmla="*/ 3351082 h 5593660"/>
              <a:gd name="connsiteX12" fmla="*/ 0 w 6323162"/>
              <a:gd name="connsiteY12" fmla="*/ 3239820 h 5593660"/>
              <a:gd name="connsiteX13" fmla="*/ 0 w 6323162"/>
              <a:gd name="connsiteY13" fmla="*/ 2248150 h 5593660"/>
              <a:gd name="connsiteX14" fmla="*/ 1658 w 6323162"/>
              <a:gd name="connsiteY14" fmla="*/ 2239520 h 5593660"/>
              <a:gd name="connsiteX15" fmla="*/ 225714 w 6323162"/>
              <a:gd name="connsiteY15" fmla="*/ 1665285 h 5593660"/>
              <a:gd name="connsiteX16" fmla="*/ 1050970 w 6323162"/>
              <a:gd name="connsiteY16" fmla="*/ 665214 h 5593660"/>
              <a:gd name="connsiteX17" fmla="*/ 1923692 w 6323162"/>
              <a:gd name="connsiteY17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B5F3BA-58DF-40DA-AE44-974A00E06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598213"/>
            <a:ext cx="5396070" cy="5259788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07380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red and blue logo&#10;&#10;Description automatically generated">
            <a:extLst>
              <a:ext uri="{FF2B5EF4-FFF2-40B4-BE49-F238E27FC236}">
                <a16:creationId xmlns:a16="http://schemas.microsoft.com/office/drawing/2014/main" id="{E67F6A62-03A2-4047-1252-1971EF45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01" y="3429000"/>
            <a:ext cx="4076949" cy="1201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EDA25272-D59C-178D-680E-AA4D50B6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0" y="1407380"/>
            <a:ext cx="5374461" cy="2284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F33985-BD3D-83E9-AE4D-DA26677E6DD3}"/>
              </a:ext>
            </a:extLst>
          </p:cNvPr>
          <p:cNvSpPr txBox="1"/>
          <p:nvPr/>
        </p:nvSpPr>
        <p:spPr>
          <a:xfrm>
            <a:off x="4421701" y="5983116"/>
            <a:ext cx="245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Team: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Visiondrive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5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739BC-18C8-3656-4D06-E3A3325401A3}"/>
              </a:ext>
            </a:extLst>
          </p:cNvPr>
          <p:cNvSpPr txBox="1"/>
          <p:nvPr/>
        </p:nvSpPr>
        <p:spPr>
          <a:xfrm>
            <a:off x="406400" y="553721"/>
            <a:ext cx="10493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7A7A7A"/>
                </a:solidFill>
                <a:effectLst/>
                <a:highlight>
                  <a:srgbClr val="FFFFFF"/>
                </a:highlight>
                <a:latin typeface="Raleway" panose="020F0502020204030204" pitchFamily="34" charset="0"/>
              </a:rPr>
              <a:t>Participants are encouraged to create features that allow users to filter for healthier and greener choices, suggest plant-based alternatives, and rank products according to their environmental and health impacts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B1B13-4BA1-FFE6-0C50-4D7928668AAD}"/>
              </a:ext>
            </a:extLst>
          </p:cNvPr>
          <p:cNvSpPr txBox="1"/>
          <p:nvPr/>
        </p:nvSpPr>
        <p:spPr>
          <a:xfrm>
            <a:off x="515256" y="1779540"/>
            <a:ext cx="10849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7A7A7A"/>
                </a:solidFill>
                <a:effectLst/>
                <a:highlight>
                  <a:srgbClr val="FFFFFF"/>
                </a:highlight>
                <a:latin typeface="Raleway" panose="020F0502020204030204" pitchFamily="34" charset="0"/>
              </a:rPr>
              <a:t>Additionally, the solution will integrate experts dietary recommendations to provide a holistic approach to sustainable eating. This challenge is a significant step towards empowering consumers to make informed and environmentally conscious choices.</a:t>
            </a:r>
          </a:p>
        </p:txBody>
      </p:sp>
    </p:spTree>
    <p:extLst>
      <p:ext uri="{BB962C8B-B14F-4D97-AF65-F5344CB8AC3E}">
        <p14:creationId xmlns:p14="http://schemas.microsoft.com/office/powerpoint/2010/main" val="383150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FC919-9E66-BB40-8D10-522951168FA1}"/>
              </a:ext>
            </a:extLst>
          </p:cNvPr>
          <p:cNvSpPr txBox="1"/>
          <p:nvPr/>
        </p:nvSpPr>
        <p:spPr>
          <a:xfrm>
            <a:off x="537028" y="304800"/>
            <a:ext cx="6052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Consumer Expectations in Grocery Buying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F5056-28EF-DF8E-97DB-F75393916367}"/>
              </a:ext>
            </a:extLst>
          </p:cNvPr>
          <p:cNvSpPr txBox="1"/>
          <p:nvPr/>
        </p:nvSpPr>
        <p:spPr>
          <a:xfrm>
            <a:off x="711200" y="1233714"/>
            <a:ext cx="19888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UI in APP</a:t>
            </a:r>
          </a:p>
          <a:p>
            <a:endParaRPr lang="en-US" dirty="0"/>
          </a:p>
          <a:p>
            <a:r>
              <a:rPr lang="en-US" dirty="0"/>
              <a:t>Cheaper products</a:t>
            </a:r>
          </a:p>
          <a:p>
            <a:endParaRPr lang="en-US" dirty="0"/>
          </a:p>
          <a:p>
            <a:r>
              <a:rPr lang="en-US" dirty="0"/>
              <a:t>Discounts</a:t>
            </a:r>
          </a:p>
          <a:p>
            <a:endParaRPr lang="en-US" dirty="0"/>
          </a:p>
          <a:p>
            <a:r>
              <a:rPr lang="en-US" dirty="0"/>
              <a:t>Payback points</a:t>
            </a:r>
          </a:p>
          <a:p>
            <a:endParaRPr lang="en-US" dirty="0"/>
          </a:p>
          <a:p>
            <a:r>
              <a:rPr lang="en-US" dirty="0"/>
              <a:t>Fresh Products</a:t>
            </a:r>
          </a:p>
          <a:p>
            <a:endParaRPr lang="en-US" dirty="0"/>
          </a:p>
          <a:p>
            <a:r>
              <a:rPr lang="en-US" dirty="0"/>
              <a:t>Bio products</a:t>
            </a:r>
          </a:p>
          <a:p>
            <a:endParaRPr lang="en-US" dirty="0"/>
          </a:p>
          <a:p>
            <a:r>
              <a:rPr lang="en-US" dirty="0"/>
              <a:t>Good packing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F56B7-D42C-F3EC-0B78-4C8234B2E4F9}"/>
              </a:ext>
            </a:extLst>
          </p:cNvPr>
          <p:cNvSpPr txBox="1"/>
          <p:nvPr/>
        </p:nvSpPr>
        <p:spPr>
          <a:xfrm>
            <a:off x="6705600" y="1393371"/>
            <a:ext cx="335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Selling Recipes</a:t>
            </a:r>
          </a:p>
          <a:p>
            <a:endParaRPr lang="en-US" dirty="0"/>
          </a:p>
          <a:p>
            <a:r>
              <a:rPr lang="en-US" dirty="0"/>
              <a:t>Showing videos as gifs to attract</a:t>
            </a:r>
          </a:p>
        </p:txBody>
      </p:sp>
    </p:spTree>
    <p:extLst>
      <p:ext uri="{BB962C8B-B14F-4D97-AF65-F5344CB8AC3E}">
        <p14:creationId xmlns:p14="http://schemas.microsoft.com/office/powerpoint/2010/main" val="26685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20ECD-CB6E-2B9F-07AF-0D56A4251E9B}"/>
              </a:ext>
            </a:extLst>
          </p:cNvPr>
          <p:cNvSpPr txBox="1"/>
          <p:nvPr/>
        </p:nvSpPr>
        <p:spPr>
          <a:xfrm>
            <a:off x="1001486" y="478971"/>
            <a:ext cx="365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 to buy Healthy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A36FC-C1CF-399B-31DC-8DFD1CB31130}"/>
              </a:ext>
            </a:extLst>
          </p:cNvPr>
          <p:cNvSpPr txBox="1"/>
          <p:nvPr/>
        </p:nvSpPr>
        <p:spPr>
          <a:xfrm>
            <a:off x="1103086" y="1756229"/>
            <a:ext cx="3051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Payback on healthy products</a:t>
            </a:r>
          </a:p>
          <a:p>
            <a:endParaRPr lang="en-US" dirty="0"/>
          </a:p>
          <a:p>
            <a:r>
              <a:rPr lang="en-US" dirty="0"/>
              <a:t>+ Effects of products</a:t>
            </a:r>
          </a:p>
          <a:p>
            <a:endParaRPr lang="en-US" dirty="0"/>
          </a:p>
          <a:p>
            <a:r>
              <a:rPr lang="en-US" dirty="0"/>
              <a:t>- Effects of products</a:t>
            </a:r>
          </a:p>
          <a:p>
            <a:endParaRPr lang="en-US" dirty="0"/>
          </a:p>
          <a:p>
            <a:r>
              <a:rPr lang="en-US" dirty="0"/>
              <a:t>Products for GYM personnel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62F00-0904-DAE0-41CD-20BFEF053604}"/>
              </a:ext>
            </a:extLst>
          </p:cNvPr>
          <p:cNvSpPr txBox="1"/>
          <p:nvPr/>
        </p:nvSpPr>
        <p:spPr>
          <a:xfrm>
            <a:off x="7271657" y="1059543"/>
            <a:ext cx="362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Realte</a:t>
            </a:r>
            <a:r>
              <a:rPr lang="en-US" dirty="0"/>
              <a:t> each element to something </a:t>
            </a:r>
          </a:p>
        </p:txBody>
      </p:sp>
    </p:spTree>
    <p:extLst>
      <p:ext uri="{BB962C8B-B14F-4D97-AF65-F5344CB8AC3E}">
        <p14:creationId xmlns:p14="http://schemas.microsoft.com/office/powerpoint/2010/main" val="401102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net with plants and buildings&#10;&#10;Description automatically generated">
            <a:extLst>
              <a:ext uri="{FF2B5EF4-FFF2-40B4-BE49-F238E27FC236}">
                <a16:creationId xmlns:a16="http://schemas.microsoft.com/office/drawing/2014/main" id="{BD212CE7-0202-4BED-E103-70B74C724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7" r="21116" b="-1"/>
          <a:stretch/>
        </p:blipFill>
        <p:spPr>
          <a:xfrm>
            <a:off x="6444343" y="10"/>
            <a:ext cx="5747657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9538F-B574-4B71-80F0-BF30BEEBE77B}"/>
              </a:ext>
            </a:extLst>
          </p:cNvPr>
          <p:cNvSpPr txBox="1"/>
          <p:nvPr/>
        </p:nvSpPr>
        <p:spPr>
          <a:xfrm>
            <a:off x="585411" y="237067"/>
            <a:ext cx="6947504" cy="11853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Sustainability in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Grocery Shopping </a:t>
            </a:r>
          </a:p>
        </p:txBody>
      </p:sp>
    </p:spTree>
    <p:extLst>
      <p:ext uri="{BB962C8B-B14F-4D97-AF65-F5344CB8AC3E}">
        <p14:creationId xmlns:p14="http://schemas.microsoft.com/office/powerpoint/2010/main" val="2103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127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</vt:lpstr>
      <vt:lpstr>Aptos</vt:lpstr>
      <vt:lpstr>Aptos Display</vt:lpstr>
      <vt:lpstr>Arial</vt:lpstr>
      <vt:lpstr>Calibri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hruday kumar</dc:creator>
  <cp:lastModifiedBy>hruday kumar</cp:lastModifiedBy>
  <cp:revision>3</cp:revision>
  <dcterms:created xsi:type="dcterms:W3CDTF">2024-05-27T16:26:12Z</dcterms:created>
  <dcterms:modified xsi:type="dcterms:W3CDTF">2024-05-27T17:17:30Z</dcterms:modified>
</cp:coreProperties>
</file>