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66" r:id="rId4"/>
    <p:sldId id="267" r:id="rId5"/>
    <p:sldId id="268" r:id="rId6"/>
    <p:sldId id="274" r:id="rId7"/>
    <p:sldId id="276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8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FAE1-42C9-4284-B4F8-A2735B0A14A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7C90-569C-4B97-A536-8D6141988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876F-85B1-4FD0-8B36-998120F6BDD6}"/>
              </a:ext>
            </a:extLst>
          </p:cNvPr>
          <p:cNvSpPr txBox="1"/>
          <p:nvPr/>
        </p:nvSpPr>
        <p:spPr>
          <a:xfrm>
            <a:off x="1239520" y="406400"/>
            <a:ext cx="691896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Team Name: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        </a:t>
            </a:r>
            <a:r>
              <a:rPr lang="en-IN" sz="4400" dirty="0">
                <a:solidFill>
                  <a:srgbClr val="C00000"/>
                </a:solidFill>
              </a:rPr>
              <a:t>ThraaantriC’$404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Team Mentor: 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            </a:t>
            </a:r>
            <a:r>
              <a:rPr lang="en-IN" dirty="0" err="1"/>
              <a:t>Dr.M.P.Pushpalatha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Team Members:</a:t>
            </a:r>
          </a:p>
          <a:p>
            <a:r>
              <a:rPr lang="en-IN" dirty="0"/>
              <a:t>                          Manthan M </a:t>
            </a:r>
            <a:r>
              <a:rPr lang="en-IN" dirty="0" err="1"/>
              <a:t>Kulakarni</a:t>
            </a:r>
            <a:endParaRPr lang="en-IN" dirty="0"/>
          </a:p>
          <a:p>
            <a:r>
              <a:rPr lang="en-IN" dirty="0"/>
              <a:t>                          Ankita Ashok </a:t>
            </a:r>
            <a:r>
              <a:rPr lang="en-IN" dirty="0" err="1"/>
              <a:t>Baleri</a:t>
            </a:r>
            <a:endParaRPr lang="en-IN" dirty="0"/>
          </a:p>
          <a:p>
            <a:r>
              <a:rPr lang="en-IN" dirty="0"/>
              <a:t>                          Disha Bhat</a:t>
            </a:r>
          </a:p>
          <a:p>
            <a:r>
              <a:rPr lang="en-IN" dirty="0"/>
              <a:t>                          Jayanth D</a:t>
            </a:r>
          </a:p>
          <a:p>
            <a:r>
              <a:rPr lang="en-IN" dirty="0"/>
              <a:t>                          </a:t>
            </a:r>
            <a:r>
              <a:rPr lang="en-IN" dirty="0" err="1"/>
              <a:t>Jeevanth</a:t>
            </a:r>
            <a:r>
              <a:rPr lang="en-IN" dirty="0"/>
              <a:t> D</a:t>
            </a:r>
          </a:p>
          <a:p>
            <a:r>
              <a:rPr lang="en-IN" dirty="0"/>
              <a:t>                          Nanda Krishna K S</a:t>
            </a:r>
          </a:p>
        </p:txBody>
      </p:sp>
    </p:spTree>
    <p:extLst>
      <p:ext uri="{BB962C8B-B14F-4D97-AF65-F5344CB8AC3E}">
        <p14:creationId xmlns:p14="http://schemas.microsoft.com/office/powerpoint/2010/main" val="5172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2DE358-DC8D-4D9D-BA3C-9516CF310F28}"/>
              </a:ext>
            </a:extLst>
          </p:cNvPr>
          <p:cNvSpPr txBox="1"/>
          <p:nvPr/>
        </p:nvSpPr>
        <p:spPr>
          <a:xfrm>
            <a:off x="0" y="7010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Problem statement:</a:t>
            </a:r>
          </a:p>
          <a:p>
            <a:endParaRPr lang="en-IN" b="1" dirty="0"/>
          </a:p>
          <a:p>
            <a:r>
              <a:rPr lang="en-IN" sz="3200" b="1" dirty="0"/>
              <a:t>	</a:t>
            </a:r>
            <a:r>
              <a:rPr lang="en-IN" sz="3200" dirty="0"/>
              <a:t>Reduce the amount of push notifications require    for ecommerce apps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IN" sz="2400" dirty="0">
                <a:solidFill>
                  <a:srgbClr val="FF0000"/>
                </a:solidFill>
              </a:rPr>
              <a:t>As intimated to focus on Right date and time, we have executed the following task</a:t>
            </a:r>
          </a:p>
        </p:txBody>
      </p:sp>
    </p:spTree>
    <p:extLst>
      <p:ext uri="{BB962C8B-B14F-4D97-AF65-F5344CB8AC3E}">
        <p14:creationId xmlns:p14="http://schemas.microsoft.com/office/powerpoint/2010/main" val="72062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documents.lucidchart.com/documents/922cba25-a4ee-49a7-a0ba-e2f294d4d407/pages/0_0?a=1150&amp;x=-85&amp;y=254&amp;w=1597&amp;h=2332&amp;store=1&amp;accept=image%2F*&amp;auth=LCA%20e8a38573719843eb50482971f25fcbea5010b609-ts%3D1551511771">
            <a:extLst>
              <a:ext uri="{FF2B5EF4-FFF2-40B4-BE49-F238E27FC236}">
                <a16:creationId xmlns:a16="http://schemas.microsoft.com/office/drawing/2014/main" id="{A8022987-E714-4FDE-AD5F-15B5358D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1" y="386080"/>
            <a:ext cx="7477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FC3264-531B-452E-B940-57133717E793}"/>
              </a:ext>
            </a:extLst>
          </p:cNvPr>
          <p:cNvSpPr/>
          <p:nvPr/>
        </p:nvSpPr>
        <p:spPr>
          <a:xfrm>
            <a:off x="1813230" y="-146705"/>
            <a:ext cx="5517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167420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922cba25-a4ee-49a7-a0ba-e2f294d4d407/pages/0_0?a=1143&amp;x=-100&amp;y=-583&amp;w=1760&amp;h=946&amp;store=1&amp;accept=image%2F*&amp;auth=LCA%20f1c30be251ac19dafce9f5aed6c7669e1c8abf24-ts%3D1551511771">
            <a:extLst>
              <a:ext uri="{FF2B5EF4-FFF2-40B4-BE49-F238E27FC236}">
                <a16:creationId xmlns:a16="http://schemas.microsoft.com/office/drawing/2014/main" id="{113D46B2-6CC3-4A5A-8BAF-876C31401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9144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F302-2A70-41AA-89D7-1051880BE904}"/>
              </a:ext>
            </a:extLst>
          </p:cNvPr>
          <p:cNvSpPr txBox="1"/>
          <p:nvPr/>
        </p:nvSpPr>
        <p:spPr>
          <a:xfrm>
            <a:off x="-3545840" y="41148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CF8B7-44F0-4830-9AB0-2CD34289C6D5}"/>
              </a:ext>
            </a:extLst>
          </p:cNvPr>
          <p:cNvSpPr/>
          <p:nvPr/>
        </p:nvSpPr>
        <p:spPr>
          <a:xfrm>
            <a:off x="435069" y="262671"/>
            <a:ext cx="28890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 Block:</a:t>
            </a:r>
          </a:p>
        </p:txBody>
      </p:sp>
    </p:spTree>
    <p:extLst>
      <p:ext uri="{BB962C8B-B14F-4D97-AF65-F5344CB8AC3E}">
        <p14:creationId xmlns:p14="http://schemas.microsoft.com/office/powerpoint/2010/main" val="106329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documents.lucidchart.com/documents/a154e123-c36f-44d4-88d9-482e630dfc7f/pages/0_0?a=976&amp;x=-74&amp;y=-129&amp;w=2060&amp;h=1504&amp;store=1&amp;accept=image%2F*&amp;auth=LCA%2078d82a5cc1aec0cdc29fe1283b89acb13dd97a74-ts%3D1551515119">
            <a:extLst>
              <a:ext uri="{FF2B5EF4-FFF2-40B4-BE49-F238E27FC236}">
                <a16:creationId xmlns:a16="http://schemas.microsoft.com/office/drawing/2014/main" id="{68B86D30-ACBA-44E3-8E5C-84E7112C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80" y="182880"/>
            <a:ext cx="927608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737538-4DA7-402D-8D91-4F049A7F0578}"/>
              </a:ext>
            </a:extLst>
          </p:cNvPr>
          <p:cNvSpPr/>
          <p:nvPr/>
        </p:nvSpPr>
        <p:spPr>
          <a:xfrm>
            <a:off x="0" y="121920"/>
            <a:ext cx="37315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Personalized Block:</a:t>
            </a:r>
          </a:p>
        </p:txBody>
      </p:sp>
    </p:spTree>
    <p:extLst>
      <p:ext uri="{BB962C8B-B14F-4D97-AF65-F5344CB8AC3E}">
        <p14:creationId xmlns:p14="http://schemas.microsoft.com/office/powerpoint/2010/main" val="165465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38AA5-739A-45C1-AFFF-C8269F5F2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15" y="568170"/>
            <a:ext cx="1888864" cy="3357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2B7EBB-A6B5-4DE5-BBE1-72D59279F811}"/>
              </a:ext>
            </a:extLst>
          </p:cNvPr>
          <p:cNvSpPr/>
          <p:nvPr/>
        </p:nvSpPr>
        <p:spPr>
          <a:xfrm>
            <a:off x="6160864" y="368627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https://documents.lucidchart.com/documents/c8fbc554-6263-45d2-998c-f65541386d0c/pages/0_0?a=334&amp;x=359&amp;y=-427&amp;w=882&amp;h=1475&amp;store=1&amp;accept=image%2F*&amp;auth=LCA%201ca2efbc6f99d0d425a55719950d97c6abcdc9da-ts%3D1551605724">
            <a:extLst>
              <a:ext uri="{FF2B5EF4-FFF2-40B4-BE49-F238E27FC236}">
                <a16:creationId xmlns:a16="http://schemas.microsoft.com/office/drawing/2014/main" id="{1D232DF9-3ED6-4576-829E-A92CA3E2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2" y="-1"/>
            <a:ext cx="4105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FF720-5F09-49D8-9673-3A6EFCD4B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37" y="568170"/>
            <a:ext cx="192881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3B443-B268-48B7-BD75-809B5B46381E}"/>
              </a:ext>
            </a:extLst>
          </p:cNvPr>
          <p:cNvSpPr txBox="1"/>
          <p:nvPr/>
        </p:nvSpPr>
        <p:spPr>
          <a:xfrm>
            <a:off x="853440" y="579120"/>
            <a:ext cx="72440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3200" dirty="0"/>
              <a:t>1.General Block helps the new customer with no personnel data.</a:t>
            </a:r>
          </a:p>
          <a:p>
            <a:endParaRPr lang="en-IN" sz="3200" dirty="0"/>
          </a:p>
          <a:p>
            <a:r>
              <a:rPr lang="en-IN" sz="3200" dirty="0"/>
              <a:t>2.Right Time triggering using current GPS location</a:t>
            </a:r>
          </a:p>
          <a:p>
            <a:endParaRPr lang="en-IN" sz="3200" dirty="0"/>
          </a:p>
          <a:p>
            <a:r>
              <a:rPr lang="en-IN" sz="3200" dirty="0"/>
              <a:t>3.Right Time triggering using Positional change w.r.t to phone</a:t>
            </a:r>
          </a:p>
          <a:p>
            <a:endParaRPr lang="en-IN" sz="3200" dirty="0"/>
          </a:p>
          <a:p>
            <a:r>
              <a:rPr lang="en-IN" sz="3200" dirty="0"/>
              <a:t>4.Right Time triggering using Positional change w.r.t to outside world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D7394-9698-4E48-87C8-9510AA854941}"/>
              </a:ext>
            </a:extLst>
          </p:cNvPr>
          <p:cNvSpPr/>
          <p:nvPr/>
        </p:nvSpPr>
        <p:spPr>
          <a:xfrm>
            <a:off x="2416892" y="117455"/>
            <a:ext cx="3659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Uniqueness:</a:t>
            </a:r>
          </a:p>
        </p:txBody>
      </p:sp>
    </p:spTree>
    <p:extLst>
      <p:ext uri="{BB962C8B-B14F-4D97-AF65-F5344CB8AC3E}">
        <p14:creationId xmlns:p14="http://schemas.microsoft.com/office/powerpoint/2010/main" val="31920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E9BC0-077C-42C2-BEF5-222E36362C85}"/>
              </a:ext>
            </a:extLst>
          </p:cNvPr>
          <p:cNvSpPr/>
          <p:nvPr/>
        </p:nvSpPr>
        <p:spPr>
          <a:xfrm>
            <a:off x="232218" y="335895"/>
            <a:ext cx="3579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stack :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E553E-C52E-433F-9EFA-2C6A13D06169}"/>
              </a:ext>
            </a:extLst>
          </p:cNvPr>
          <p:cNvSpPr/>
          <p:nvPr/>
        </p:nvSpPr>
        <p:spPr>
          <a:xfrm>
            <a:off x="2021843" y="982226"/>
            <a:ext cx="356379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</a:p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 Studio</a:t>
            </a:r>
          </a:p>
          <a:p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Firebase</a:t>
            </a:r>
          </a:p>
          <a:p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</a:t>
            </a: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Js </a:t>
            </a:r>
          </a:p>
          <a:p>
            <a:r>
              <a:rPr lang="en-US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5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7B812-89BA-4804-BAA6-537D59C09769}"/>
              </a:ext>
            </a:extLst>
          </p:cNvPr>
          <p:cNvSpPr/>
          <p:nvPr/>
        </p:nvSpPr>
        <p:spPr>
          <a:xfrm>
            <a:off x="377087" y="72965"/>
            <a:ext cx="359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2B228-7ACB-472E-AFF8-3D69D6DC3BC4}"/>
              </a:ext>
            </a:extLst>
          </p:cNvPr>
          <p:cNvSpPr/>
          <p:nvPr/>
        </p:nvSpPr>
        <p:spPr>
          <a:xfrm>
            <a:off x="1535327" y="996295"/>
            <a:ext cx="5981766" cy="36933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Linear Regression</a:t>
            </a:r>
          </a:p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 Tree</a:t>
            </a:r>
          </a:p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Gaussian Noise Base</a:t>
            </a:r>
          </a:p>
          <a:p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Support Vector Classification</a:t>
            </a:r>
          </a:p>
          <a:p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theory and classification</a:t>
            </a:r>
          </a:p>
          <a:p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5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138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postgres</dc:creator>
  <cp:lastModifiedBy>jayanthd26@gmail.com</cp:lastModifiedBy>
  <cp:revision>26</cp:revision>
  <dcterms:created xsi:type="dcterms:W3CDTF">2019-03-02T05:05:20Z</dcterms:created>
  <dcterms:modified xsi:type="dcterms:W3CDTF">2019-03-03T05:57:11Z</dcterms:modified>
</cp:coreProperties>
</file>